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a735e834f544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aca767e2164bf4"/>
  </p:sldMasterIdLst>
  <p:sldIdLst>
    <p:sldId xmlns:r="http://schemas.openxmlformats.org/officeDocument/2006/relationships" id="256" r:id="Raae4b86b46e54fbc"/>
    <p:sldId xmlns:r="http://schemas.openxmlformats.org/officeDocument/2006/relationships" id="257" r:id="R1a5ac7487c7d4b63"/>
    <p:sldId xmlns:r="http://schemas.openxmlformats.org/officeDocument/2006/relationships" id="258" r:id="R37634745bfae4986"/>
    <p:sldId xmlns:r="http://schemas.openxmlformats.org/officeDocument/2006/relationships" id="259" r:id="R1450d34a50cd4811"/>
    <p:sldId xmlns:r="http://schemas.openxmlformats.org/officeDocument/2006/relationships" id="260" r:id="R980cdd26eedb4db5"/>
    <p:sldId xmlns:r="http://schemas.openxmlformats.org/officeDocument/2006/relationships" id="261" r:id="R6e117891b9094858"/>
    <p:sldId xmlns:r="http://schemas.openxmlformats.org/officeDocument/2006/relationships" id="262" r:id="R579a06f356bf49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aca767e2164bf4" /><Relationship Type="http://schemas.openxmlformats.org/officeDocument/2006/relationships/slide" Target="/ppt/slides/slide1.xml" Id="Raae4b86b46e54fbc" /><Relationship Type="http://schemas.openxmlformats.org/officeDocument/2006/relationships/slide" Target="/ppt/slides/slide2.xml" Id="R1a5ac7487c7d4b63" /><Relationship Type="http://schemas.openxmlformats.org/officeDocument/2006/relationships/slide" Target="/ppt/slides/slide3.xml" Id="R37634745bfae4986" /><Relationship Type="http://schemas.openxmlformats.org/officeDocument/2006/relationships/slide" Target="/ppt/slides/slide4.xml" Id="R1450d34a50cd4811" /><Relationship Type="http://schemas.openxmlformats.org/officeDocument/2006/relationships/slide" Target="/ppt/slides/slide5.xml" Id="R980cdd26eedb4db5" /><Relationship Type="http://schemas.openxmlformats.org/officeDocument/2006/relationships/slide" Target="/ppt/slides/slide6.xml" Id="R6e117891b9094858" /><Relationship Type="http://schemas.openxmlformats.org/officeDocument/2006/relationships/slide" Target="/ppt/slides/slide7.xml" Id="R579a06f356bf49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2f197c109c40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8806436da4a17" /><Relationship Type="http://schemas.openxmlformats.org/officeDocument/2006/relationships/theme" Target="/ppt/slideMasters/theme/theme1.xml" Id="Rd7182556912844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88806436da4a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34077eebb42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b2ed1459b4e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4a7c61e144c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b54e7a38546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b7b91f1644f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c7b087eac44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d4eb982944a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ELOY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ELOY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188 789 742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193 385 083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193 533 340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LOY ERIK FRITZ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Ulriksdal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erikfloy@gmail.com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980 203 646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