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060ecfb08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245b86b074517"/>
  </p:sldMasterIdLst>
  <p:sldIdLst>
    <p:sldId xmlns:r="http://schemas.openxmlformats.org/officeDocument/2006/relationships" id="256" r:id="R2ef197aa3b5d49a8"/>
    <p:sldId xmlns:r="http://schemas.openxmlformats.org/officeDocument/2006/relationships" id="257" r:id="Rb31aea27c27c4c76"/>
    <p:sldId xmlns:r="http://schemas.openxmlformats.org/officeDocument/2006/relationships" id="258" r:id="R9c63a83b4f6d496a"/>
    <p:sldId xmlns:r="http://schemas.openxmlformats.org/officeDocument/2006/relationships" id="259" r:id="R51c2239339164ed6"/>
    <p:sldId xmlns:r="http://schemas.openxmlformats.org/officeDocument/2006/relationships" id="260" r:id="R47472bcbd3114616"/>
    <p:sldId xmlns:r="http://schemas.openxmlformats.org/officeDocument/2006/relationships" id="261" r:id="R6ba74034105a4b56"/>
    <p:sldId xmlns:r="http://schemas.openxmlformats.org/officeDocument/2006/relationships" id="262" r:id="Rd15099b046bb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245b86b074517" /><Relationship Type="http://schemas.openxmlformats.org/officeDocument/2006/relationships/slide" Target="/ppt/slides/slide1.xml" Id="R2ef197aa3b5d49a8" /><Relationship Type="http://schemas.openxmlformats.org/officeDocument/2006/relationships/slide" Target="/ppt/slides/slide2.xml" Id="Rb31aea27c27c4c76" /><Relationship Type="http://schemas.openxmlformats.org/officeDocument/2006/relationships/slide" Target="/ppt/slides/slide3.xml" Id="R9c63a83b4f6d496a" /><Relationship Type="http://schemas.openxmlformats.org/officeDocument/2006/relationships/slide" Target="/ppt/slides/slide4.xml" Id="R51c2239339164ed6" /><Relationship Type="http://schemas.openxmlformats.org/officeDocument/2006/relationships/slide" Target="/ppt/slides/slide5.xml" Id="R47472bcbd3114616" /><Relationship Type="http://schemas.openxmlformats.org/officeDocument/2006/relationships/slide" Target="/ppt/slides/slide6.xml" Id="R6ba74034105a4b56" /><Relationship Type="http://schemas.openxmlformats.org/officeDocument/2006/relationships/slide" Target="/ppt/slides/slide7.xml" Id="Rd15099b046bb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4108b497b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5591febee489b" /><Relationship Type="http://schemas.openxmlformats.org/officeDocument/2006/relationships/theme" Target="/ppt/slideMasters/theme/theme1.xml" Id="Rd99c94facc09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5591febee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3fed68b9e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e93ecdeb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de0fdbf4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6729d8a54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f777551c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eda71c15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3c4551043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REGNSKAPSPARTNER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−988 911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1 844 579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ORHOLM ROLF INGE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ORHOLM TRUDE ELISABETH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Hovinmovegen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93 45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980 205 029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REGNSKAPSPARTNER AS</a:t>
            </a:r>
          </a:p>
        </p:txBody>
      </p:sp>
    </p:spTree>
  </p:cSld>
  <p:clrMapOvr>
    <a:masterClrMapping xmlns:a="http://schemas.openxmlformats.org/drawingml/2006/main"/>
  </p:clrMapOvr>
</p:sld>
</file>