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f3587579c544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87e1ef655145e2"/>
  </p:sldMasterIdLst>
  <p:sldIdLst>
    <p:sldId xmlns:r="http://schemas.openxmlformats.org/officeDocument/2006/relationships" id="256" r:id="Re9d5cb5be912449c"/>
    <p:sldId xmlns:r="http://schemas.openxmlformats.org/officeDocument/2006/relationships" id="257" r:id="R49b6ae53581e4d3f"/>
    <p:sldId xmlns:r="http://schemas.openxmlformats.org/officeDocument/2006/relationships" id="258" r:id="R948fb900f0b54a8d"/>
    <p:sldId xmlns:r="http://schemas.openxmlformats.org/officeDocument/2006/relationships" id="259" r:id="R5cea1ba7ed484db3"/>
    <p:sldId xmlns:r="http://schemas.openxmlformats.org/officeDocument/2006/relationships" id="260" r:id="R7dbf05e391b24662"/>
    <p:sldId xmlns:r="http://schemas.openxmlformats.org/officeDocument/2006/relationships" id="261" r:id="R434d1959b58046b2"/>
    <p:sldId xmlns:r="http://schemas.openxmlformats.org/officeDocument/2006/relationships" id="262" r:id="Rdb47ed5f428a4a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87e1ef655145e2" /><Relationship Type="http://schemas.openxmlformats.org/officeDocument/2006/relationships/slide" Target="/ppt/slides/slide1.xml" Id="Re9d5cb5be912449c" /><Relationship Type="http://schemas.openxmlformats.org/officeDocument/2006/relationships/slide" Target="/ppt/slides/slide2.xml" Id="R49b6ae53581e4d3f" /><Relationship Type="http://schemas.openxmlformats.org/officeDocument/2006/relationships/slide" Target="/ppt/slides/slide3.xml" Id="R948fb900f0b54a8d" /><Relationship Type="http://schemas.openxmlformats.org/officeDocument/2006/relationships/slide" Target="/ppt/slides/slide4.xml" Id="R5cea1ba7ed484db3" /><Relationship Type="http://schemas.openxmlformats.org/officeDocument/2006/relationships/slide" Target="/ppt/slides/slide5.xml" Id="R7dbf05e391b24662" /><Relationship Type="http://schemas.openxmlformats.org/officeDocument/2006/relationships/slide" Target="/ppt/slides/slide6.xml" Id="R434d1959b58046b2" /><Relationship Type="http://schemas.openxmlformats.org/officeDocument/2006/relationships/slide" Target="/ppt/slides/slide7.xml" Id="Rdb47ed5f428a4a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9164be85f643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1b7f7654b4ddd" /><Relationship Type="http://schemas.openxmlformats.org/officeDocument/2006/relationships/theme" Target="/ppt/slideMasters/theme/theme1.xml" Id="R1ce5a4850d2140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41b7f7654b4d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1be6b21ce4f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0f185339843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124ed9c0e43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d57c546d843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023bf7e514c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f2a5d64b844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74a7b8f0e45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DELOITTE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DELOITTE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3 373 901 000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215 693 000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74 348 000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137 920 000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1 233 004 000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DELOITTE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GAASEIDE SJUR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DAHLE TORGEIR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 EIVIND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FURHOLM ROGER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980 211 282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