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3e1098d6a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5c71f6bc4848f0"/>
  </p:sldMasterIdLst>
  <p:sldIdLst>
    <p:sldId xmlns:r="http://schemas.openxmlformats.org/officeDocument/2006/relationships" id="256" r:id="Rd1608eb4eecc4f41"/>
    <p:sldId xmlns:r="http://schemas.openxmlformats.org/officeDocument/2006/relationships" id="257" r:id="R39bda1b931624200"/>
    <p:sldId xmlns:r="http://schemas.openxmlformats.org/officeDocument/2006/relationships" id="258" r:id="R6eb157f3bc614dae"/>
    <p:sldId xmlns:r="http://schemas.openxmlformats.org/officeDocument/2006/relationships" id="259" r:id="R7e95f17da5234f8f"/>
    <p:sldId xmlns:r="http://schemas.openxmlformats.org/officeDocument/2006/relationships" id="260" r:id="R5faf4fce674d4ded"/>
    <p:sldId xmlns:r="http://schemas.openxmlformats.org/officeDocument/2006/relationships" id="261" r:id="Re08445465e0c4ea7"/>
    <p:sldId xmlns:r="http://schemas.openxmlformats.org/officeDocument/2006/relationships" id="262" r:id="R31b858a41be0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5c71f6bc4848f0" /><Relationship Type="http://schemas.openxmlformats.org/officeDocument/2006/relationships/slide" Target="/ppt/slides/slide1.xml" Id="Rd1608eb4eecc4f41" /><Relationship Type="http://schemas.openxmlformats.org/officeDocument/2006/relationships/slide" Target="/ppt/slides/slide2.xml" Id="R39bda1b931624200" /><Relationship Type="http://schemas.openxmlformats.org/officeDocument/2006/relationships/slide" Target="/ppt/slides/slide3.xml" Id="R6eb157f3bc614dae" /><Relationship Type="http://schemas.openxmlformats.org/officeDocument/2006/relationships/slide" Target="/ppt/slides/slide4.xml" Id="R7e95f17da5234f8f" /><Relationship Type="http://schemas.openxmlformats.org/officeDocument/2006/relationships/slide" Target="/ppt/slides/slide5.xml" Id="R5faf4fce674d4ded" /><Relationship Type="http://schemas.openxmlformats.org/officeDocument/2006/relationships/slide" Target="/ppt/slides/slide6.xml" Id="Re08445465e0c4ea7" /><Relationship Type="http://schemas.openxmlformats.org/officeDocument/2006/relationships/slide" Target="/ppt/slides/slide7.xml" Id="R31b858a41be0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d7a66cd81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255c4d304bc5" /><Relationship Type="http://schemas.openxmlformats.org/officeDocument/2006/relationships/theme" Target="/ppt/slideMasters/theme/theme1.xml" Id="R2c8cc22c7959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aa255c4d304b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58616abc45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b65ad00244a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00f381f34e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fc87e149242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67138cd8e40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19aada2f5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0fb9f4e248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GREIDUNG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MORTEN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17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