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f3c7ca91664a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084ace515a4bcf"/>
  </p:sldMasterIdLst>
  <p:sldIdLst>
    <p:sldId xmlns:r="http://schemas.openxmlformats.org/officeDocument/2006/relationships" id="256" r:id="R416dddc440fa4982"/>
    <p:sldId xmlns:r="http://schemas.openxmlformats.org/officeDocument/2006/relationships" id="257" r:id="Rc4148a88f6184ba6"/>
    <p:sldId xmlns:r="http://schemas.openxmlformats.org/officeDocument/2006/relationships" id="258" r:id="R6cffbb755c3643c9"/>
    <p:sldId xmlns:r="http://schemas.openxmlformats.org/officeDocument/2006/relationships" id="259" r:id="R7c197125d76a4faa"/>
    <p:sldId xmlns:r="http://schemas.openxmlformats.org/officeDocument/2006/relationships" id="260" r:id="R437db01aff544009"/>
    <p:sldId xmlns:r="http://schemas.openxmlformats.org/officeDocument/2006/relationships" id="261" r:id="R7c7444eb7df844d2"/>
    <p:sldId xmlns:r="http://schemas.openxmlformats.org/officeDocument/2006/relationships" id="262" r:id="Rb1f39cf80a8a46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084ace515a4bcf" /><Relationship Type="http://schemas.openxmlformats.org/officeDocument/2006/relationships/slide" Target="/ppt/slides/slide1.xml" Id="R416dddc440fa4982" /><Relationship Type="http://schemas.openxmlformats.org/officeDocument/2006/relationships/slide" Target="/ppt/slides/slide2.xml" Id="Rc4148a88f6184ba6" /><Relationship Type="http://schemas.openxmlformats.org/officeDocument/2006/relationships/slide" Target="/ppt/slides/slide3.xml" Id="R6cffbb755c3643c9" /><Relationship Type="http://schemas.openxmlformats.org/officeDocument/2006/relationships/slide" Target="/ppt/slides/slide4.xml" Id="R7c197125d76a4faa" /><Relationship Type="http://schemas.openxmlformats.org/officeDocument/2006/relationships/slide" Target="/ppt/slides/slide5.xml" Id="R437db01aff544009" /><Relationship Type="http://schemas.openxmlformats.org/officeDocument/2006/relationships/slide" Target="/ppt/slides/slide6.xml" Id="R7c7444eb7df844d2" /><Relationship Type="http://schemas.openxmlformats.org/officeDocument/2006/relationships/slide" Target="/ppt/slides/slide7.xml" Id="Rb1f39cf80a8a46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ed3f69b5c04d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b027ca49a46ae" /><Relationship Type="http://schemas.openxmlformats.org/officeDocument/2006/relationships/theme" Target="/ppt/slideMasters/theme/theme1.xml" Id="R76b8d0b7416941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6b027ca49a46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7a4217a3e46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6d07cf7fe4d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5a9152a3443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aaef3486d4d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068c5d3394a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69097110b4b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e6deeb7a54e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SIMPLY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SIMPLY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SIMPLY GROUP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SIMPLY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SIMPLY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SIMPLY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137 100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2 535 873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1 974 731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SIMPLY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CN INVESTERING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GRØTTERUD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SIMPLY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Solkilen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3118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980 213 609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SIMPLY GROUP AS</a:t>
            </a:r>
          </a:p>
        </p:txBody>
      </p:sp>
    </p:spTree>
  </p:cSld>
  <p:clrMapOvr>
    <a:masterClrMapping xmlns:a="http://schemas.openxmlformats.org/drawingml/2006/main"/>
  </p:clrMapOvr>
</p:sld>
</file>