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356a96683464e9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c8209bc4ef849b1"/>
  </p:sldMasterIdLst>
  <p:sldIdLst>
    <p:sldId xmlns:r="http://schemas.openxmlformats.org/officeDocument/2006/relationships" id="256" r:id="R9d737521ddff4e7a"/>
    <p:sldId xmlns:r="http://schemas.openxmlformats.org/officeDocument/2006/relationships" id="257" r:id="Re01b6b9604a24f99"/>
    <p:sldId xmlns:r="http://schemas.openxmlformats.org/officeDocument/2006/relationships" id="258" r:id="R85aaf0dfc6a5477c"/>
    <p:sldId xmlns:r="http://schemas.openxmlformats.org/officeDocument/2006/relationships" id="259" r:id="Rb80bc11f63db474f"/>
    <p:sldId xmlns:r="http://schemas.openxmlformats.org/officeDocument/2006/relationships" id="260" r:id="R0b9375ba12464ad3"/>
    <p:sldId xmlns:r="http://schemas.openxmlformats.org/officeDocument/2006/relationships" id="261" r:id="R0a4526972f9e4e48"/>
    <p:sldId xmlns:r="http://schemas.openxmlformats.org/officeDocument/2006/relationships" id="262" r:id="Rdb6000b0c7b1466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c8209bc4ef849b1" /><Relationship Type="http://schemas.openxmlformats.org/officeDocument/2006/relationships/slide" Target="/ppt/slides/slide1.xml" Id="R9d737521ddff4e7a" /><Relationship Type="http://schemas.openxmlformats.org/officeDocument/2006/relationships/slide" Target="/ppt/slides/slide2.xml" Id="Re01b6b9604a24f99" /><Relationship Type="http://schemas.openxmlformats.org/officeDocument/2006/relationships/slide" Target="/ppt/slides/slide3.xml" Id="R85aaf0dfc6a5477c" /><Relationship Type="http://schemas.openxmlformats.org/officeDocument/2006/relationships/slide" Target="/ppt/slides/slide4.xml" Id="Rb80bc11f63db474f" /><Relationship Type="http://schemas.openxmlformats.org/officeDocument/2006/relationships/slide" Target="/ppt/slides/slide5.xml" Id="R0b9375ba12464ad3" /><Relationship Type="http://schemas.openxmlformats.org/officeDocument/2006/relationships/slide" Target="/ppt/slides/slide6.xml" Id="R0a4526972f9e4e48" /><Relationship Type="http://schemas.openxmlformats.org/officeDocument/2006/relationships/slide" Target="/ppt/slides/slide7.xml" Id="Rdb6000b0c7b1466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ddc86d91b934d2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6c2ed1785c4345" /><Relationship Type="http://schemas.openxmlformats.org/officeDocument/2006/relationships/theme" Target="/ppt/slideMasters/theme/theme1.xml" Id="Recef7aa9b1764d8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46c2ed1785c434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9bc3ec98fd4af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267c5fab274e0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8164cf03484ac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28d5ec4baf461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947d1357234b5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52dd9380564da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76530873004cc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TEKNISK VENTILASJON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TEKNISK VENTILASJON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TEKNISK VENTILASJON AS ble etablert [år] og holder til i Heimdal.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TEKNISK VENTILASJON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TEKNISK VENTILASJON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TEKNISK VENTILASJON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75 110 804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4 753 617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4 079 589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12 795 290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29 841 942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TEKNISK VENTILASJON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INSTALCO SVERIGE AB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TEKNISK VENTILASJON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Heggstadmyra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7080 Heimdal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72 59 40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post@tv-as.no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www.tv-as.no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980 217 345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TEKNISK VENTILASJON AS</a:t>
            </a:r>
          </a:p>
        </p:txBody>
      </p:sp>
    </p:spTree>
  </p:cSld>
  <p:clrMapOvr>
    <a:masterClrMapping xmlns:a="http://schemas.openxmlformats.org/drawingml/2006/main"/>
  </p:clrMapOvr>
</p:sld>
</file>