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6cf240404a43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d5d91d43ce4005"/>
  </p:sldMasterIdLst>
  <p:sldIdLst>
    <p:sldId xmlns:r="http://schemas.openxmlformats.org/officeDocument/2006/relationships" id="256" r:id="Ra6d66191c273402a"/>
    <p:sldId xmlns:r="http://schemas.openxmlformats.org/officeDocument/2006/relationships" id="257" r:id="R3cbbfe96bb4e49a1"/>
    <p:sldId xmlns:r="http://schemas.openxmlformats.org/officeDocument/2006/relationships" id="258" r:id="R85f195cd63884e2f"/>
    <p:sldId xmlns:r="http://schemas.openxmlformats.org/officeDocument/2006/relationships" id="259" r:id="R6febf9666edd4e8a"/>
    <p:sldId xmlns:r="http://schemas.openxmlformats.org/officeDocument/2006/relationships" id="260" r:id="R3f7dbe70a15d45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d5d91d43ce4005" /><Relationship Type="http://schemas.openxmlformats.org/officeDocument/2006/relationships/slide" Target="/ppt/slides/slide1.xml" Id="Ra6d66191c273402a" /><Relationship Type="http://schemas.openxmlformats.org/officeDocument/2006/relationships/slide" Target="/ppt/slides/slide2.xml" Id="R3cbbfe96bb4e49a1" /><Relationship Type="http://schemas.openxmlformats.org/officeDocument/2006/relationships/slide" Target="/ppt/slides/slide3.xml" Id="R85f195cd63884e2f" /><Relationship Type="http://schemas.openxmlformats.org/officeDocument/2006/relationships/slide" Target="/ppt/slides/slide4.xml" Id="R6febf9666edd4e8a" /><Relationship Type="http://schemas.openxmlformats.org/officeDocument/2006/relationships/slide" Target="/ppt/slides/slide5.xml" Id="R3f7dbe70a15d45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4f9295e09b48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6217c902a44c1" /><Relationship Type="http://schemas.openxmlformats.org/officeDocument/2006/relationships/theme" Target="/ppt/slideMasters/theme/theme1.xml" Id="Rdb789cd56bc44e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d6217c902a44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f7c4e1fba44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dc91f7d2e46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c10aae21b49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8d860568b4b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f6ea5094949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ING./TAKSTMANN ASLE THOMASSEN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ING./TAKSTMANN ASLE THOMASSEN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ING./TAKSTMANN ASLE THOMASSEN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ING./TAKSTMANN ASLE THOMASSEN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ING./TAKSTMANN ASLE THOMASSEN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ING./TAKSTMANN ASLE THOMASSEN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Sigerfjord, Granliveien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8406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12 73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post@aslethomassen.no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takst-thomassen.no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980 231 135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ING./TAKSTMANN ASLE THOMASSEN</a:t>
            </a:r>
          </a:p>
        </p:txBody>
      </p:sp>
    </p:spTree>
  </p:cSld>
  <p:clrMapOvr>
    <a:masterClrMapping xmlns:a="http://schemas.openxmlformats.org/drawingml/2006/main"/>
  </p:clrMapOvr>
</p:sld>
</file>