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0f0b3c2eb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d131fe8b04c83"/>
  </p:sldMasterIdLst>
  <p:sldIdLst>
    <p:sldId xmlns:r="http://schemas.openxmlformats.org/officeDocument/2006/relationships" id="256" r:id="Rc346f4936a4c4acf"/>
    <p:sldId xmlns:r="http://schemas.openxmlformats.org/officeDocument/2006/relationships" id="257" r:id="R8caebd3567e04f96"/>
    <p:sldId xmlns:r="http://schemas.openxmlformats.org/officeDocument/2006/relationships" id="258" r:id="Rdbf0013e7d55497b"/>
    <p:sldId xmlns:r="http://schemas.openxmlformats.org/officeDocument/2006/relationships" id="259" r:id="R1838e209d0744ab9"/>
    <p:sldId xmlns:r="http://schemas.openxmlformats.org/officeDocument/2006/relationships" id="260" r:id="R91f93bfe8e0b4ca1"/>
    <p:sldId xmlns:r="http://schemas.openxmlformats.org/officeDocument/2006/relationships" id="261" r:id="R4a107e1025114da6"/>
    <p:sldId xmlns:r="http://schemas.openxmlformats.org/officeDocument/2006/relationships" id="262" r:id="Rdc23d20ba3d2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d131fe8b04c83" /><Relationship Type="http://schemas.openxmlformats.org/officeDocument/2006/relationships/slide" Target="/ppt/slides/slide1.xml" Id="Rc346f4936a4c4acf" /><Relationship Type="http://schemas.openxmlformats.org/officeDocument/2006/relationships/slide" Target="/ppt/slides/slide2.xml" Id="R8caebd3567e04f96" /><Relationship Type="http://schemas.openxmlformats.org/officeDocument/2006/relationships/slide" Target="/ppt/slides/slide3.xml" Id="Rdbf0013e7d55497b" /><Relationship Type="http://schemas.openxmlformats.org/officeDocument/2006/relationships/slide" Target="/ppt/slides/slide4.xml" Id="R1838e209d0744ab9" /><Relationship Type="http://schemas.openxmlformats.org/officeDocument/2006/relationships/slide" Target="/ppt/slides/slide5.xml" Id="R91f93bfe8e0b4ca1" /><Relationship Type="http://schemas.openxmlformats.org/officeDocument/2006/relationships/slide" Target="/ppt/slides/slide6.xml" Id="R4a107e1025114da6" /><Relationship Type="http://schemas.openxmlformats.org/officeDocument/2006/relationships/slide" Target="/ppt/slides/slide7.xml" Id="Rdc23d20ba3d2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8c8a9ac43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bef90ee914c31" /><Relationship Type="http://schemas.openxmlformats.org/officeDocument/2006/relationships/theme" Target="/ppt/slideMasters/theme/theme1.xml" Id="R897f743cc9bc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bef90ee91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0ccffe032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04cfbddec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0d570fbc2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ce483f10e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1ee5e44dc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5182c58a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6841814f9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ENTERCORE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ENTERCORE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23 805 052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6 117 863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 GLOBAL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980 237 419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ENTERCORE AS</a:t>
            </a:r>
          </a:p>
        </p:txBody>
      </p:sp>
    </p:spTree>
  </p:cSld>
  <p:clrMapOvr>
    <a:masterClrMapping xmlns:a="http://schemas.openxmlformats.org/drawingml/2006/main"/>
  </p:clrMapOvr>
</p:sld>
</file>