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2ef2231ca48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85f8b44db455c"/>
  </p:sldMasterIdLst>
  <p:sldIdLst>
    <p:sldId xmlns:r="http://schemas.openxmlformats.org/officeDocument/2006/relationships" id="256" r:id="Rb67587e67fff4bdf"/>
    <p:sldId xmlns:r="http://schemas.openxmlformats.org/officeDocument/2006/relationships" id="257" r:id="Rc54bfd39dc784b62"/>
    <p:sldId xmlns:r="http://schemas.openxmlformats.org/officeDocument/2006/relationships" id="258" r:id="R10434c1d43c74649"/>
    <p:sldId xmlns:r="http://schemas.openxmlformats.org/officeDocument/2006/relationships" id="259" r:id="R75e2205d7e0043ac"/>
    <p:sldId xmlns:r="http://schemas.openxmlformats.org/officeDocument/2006/relationships" id="260" r:id="R04059862075049f8"/>
    <p:sldId xmlns:r="http://schemas.openxmlformats.org/officeDocument/2006/relationships" id="261" r:id="R7dc604ce40414d51"/>
    <p:sldId xmlns:r="http://schemas.openxmlformats.org/officeDocument/2006/relationships" id="262" r:id="R2e0852cebdd2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85f8b44db455c" /><Relationship Type="http://schemas.openxmlformats.org/officeDocument/2006/relationships/slide" Target="/ppt/slides/slide1.xml" Id="Rb67587e67fff4bdf" /><Relationship Type="http://schemas.openxmlformats.org/officeDocument/2006/relationships/slide" Target="/ppt/slides/slide2.xml" Id="Rc54bfd39dc784b62" /><Relationship Type="http://schemas.openxmlformats.org/officeDocument/2006/relationships/slide" Target="/ppt/slides/slide3.xml" Id="R10434c1d43c74649" /><Relationship Type="http://schemas.openxmlformats.org/officeDocument/2006/relationships/slide" Target="/ppt/slides/slide4.xml" Id="R75e2205d7e0043ac" /><Relationship Type="http://schemas.openxmlformats.org/officeDocument/2006/relationships/slide" Target="/ppt/slides/slide5.xml" Id="R04059862075049f8" /><Relationship Type="http://schemas.openxmlformats.org/officeDocument/2006/relationships/slide" Target="/ppt/slides/slide6.xml" Id="R7dc604ce40414d51" /><Relationship Type="http://schemas.openxmlformats.org/officeDocument/2006/relationships/slide" Target="/ppt/slides/slide7.xml" Id="R2e0852cebdd2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16959fed5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795a404504592" /><Relationship Type="http://schemas.openxmlformats.org/officeDocument/2006/relationships/theme" Target="/ppt/slideMasters/theme/theme1.xml" Id="R2fd449862075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795a4045045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e70d2898f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0392cdd6b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97462b18d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95e8c52a2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40f7266f44e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54cabbde249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5096fe1b34e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BYGG-ALEX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BYGG-ALEX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BYGG-ALEX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BYGG-ALEX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BYGG-ALEX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BYGG-ALEX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1 914 792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BYGG-ALEX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LILLENG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BYGG-ALEX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Drengsrudveien 59A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72 17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980 239 977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BYGG-ALEX AS</a:t>
            </a:r>
          </a:p>
        </p:txBody>
      </p:sp>
    </p:spTree>
  </p:cSld>
  <p:clrMapOvr>
    <a:masterClrMapping xmlns:a="http://schemas.openxmlformats.org/drawingml/2006/main"/>
  </p:clrMapOvr>
</p:sld>
</file>