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63690a0db447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a20418a5954141"/>
  </p:sldMasterIdLst>
  <p:sldIdLst>
    <p:sldId xmlns:r="http://schemas.openxmlformats.org/officeDocument/2006/relationships" id="256" r:id="R33f9d82201b14352"/>
    <p:sldId xmlns:r="http://schemas.openxmlformats.org/officeDocument/2006/relationships" id="257" r:id="R5b69e10af2894e32"/>
    <p:sldId xmlns:r="http://schemas.openxmlformats.org/officeDocument/2006/relationships" id="258" r:id="R934c03fd59b047d7"/>
    <p:sldId xmlns:r="http://schemas.openxmlformats.org/officeDocument/2006/relationships" id="259" r:id="Rc9b2ec34fdde4986"/>
    <p:sldId xmlns:r="http://schemas.openxmlformats.org/officeDocument/2006/relationships" id="260" r:id="R169fb0b634b74629"/>
    <p:sldId xmlns:r="http://schemas.openxmlformats.org/officeDocument/2006/relationships" id="261" r:id="R417b3097b20a4cdb"/>
    <p:sldId xmlns:r="http://schemas.openxmlformats.org/officeDocument/2006/relationships" id="262" r:id="R3d9081752cbc49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20418a5954141" /><Relationship Type="http://schemas.openxmlformats.org/officeDocument/2006/relationships/slide" Target="/ppt/slides/slide1.xml" Id="R33f9d82201b14352" /><Relationship Type="http://schemas.openxmlformats.org/officeDocument/2006/relationships/slide" Target="/ppt/slides/slide2.xml" Id="R5b69e10af2894e32" /><Relationship Type="http://schemas.openxmlformats.org/officeDocument/2006/relationships/slide" Target="/ppt/slides/slide3.xml" Id="R934c03fd59b047d7" /><Relationship Type="http://schemas.openxmlformats.org/officeDocument/2006/relationships/slide" Target="/ppt/slides/slide4.xml" Id="Rc9b2ec34fdde4986" /><Relationship Type="http://schemas.openxmlformats.org/officeDocument/2006/relationships/slide" Target="/ppt/slides/slide5.xml" Id="R169fb0b634b74629" /><Relationship Type="http://schemas.openxmlformats.org/officeDocument/2006/relationships/slide" Target="/ppt/slides/slide6.xml" Id="R417b3097b20a4cdb" /><Relationship Type="http://schemas.openxmlformats.org/officeDocument/2006/relationships/slide" Target="/ppt/slides/slide7.xml" Id="R3d9081752cbc49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6bd3b62eb49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541c2cf5b4884" /><Relationship Type="http://schemas.openxmlformats.org/officeDocument/2006/relationships/theme" Target="/ppt/slideMasters/theme/theme1.xml" Id="R06d27969550341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e541c2cf5b48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772c08e3c4b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4dcc671b348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2136b8a4748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04cc3b427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6ac9fbfa640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8bc344b484d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5545a35e240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KAY BETONGSAGING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 BETONGSAGING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55 276 328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7 807 954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6 071 771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7 930 905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25 724 270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83 73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kay@kays.no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980 246 930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 BETONGSAGING AS</a:t>
            </a:r>
          </a:p>
        </p:txBody>
      </p:sp>
    </p:spTree>
  </p:cSld>
  <p:clrMapOvr>
    <a:masterClrMapping xmlns:a="http://schemas.openxmlformats.org/drawingml/2006/main"/>
  </p:clrMapOvr>
</p:sld>
</file>