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0681f53c5e34a8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51e5f667614f5b"/>
  </p:sldMasterIdLst>
  <p:sldIdLst>
    <p:sldId xmlns:r="http://schemas.openxmlformats.org/officeDocument/2006/relationships" id="256" r:id="Rf0f7b555c3da424a"/>
    <p:sldId xmlns:r="http://schemas.openxmlformats.org/officeDocument/2006/relationships" id="257" r:id="R4e7916dbe63f4827"/>
    <p:sldId xmlns:r="http://schemas.openxmlformats.org/officeDocument/2006/relationships" id="258" r:id="R0a4b1602a5c04726"/>
    <p:sldId xmlns:r="http://schemas.openxmlformats.org/officeDocument/2006/relationships" id="259" r:id="Ra38367888e9a4644"/>
    <p:sldId xmlns:r="http://schemas.openxmlformats.org/officeDocument/2006/relationships" id="260" r:id="Red021019903d430e"/>
    <p:sldId xmlns:r="http://schemas.openxmlformats.org/officeDocument/2006/relationships" id="261" r:id="R07d6c869c1e64907"/>
    <p:sldId xmlns:r="http://schemas.openxmlformats.org/officeDocument/2006/relationships" id="262" r:id="Rad871034bdf14f5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51e5f667614f5b" /><Relationship Type="http://schemas.openxmlformats.org/officeDocument/2006/relationships/slide" Target="/ppt/slides/slide1.xml" Id="Rf0f7b555c3da424a" /><Relationship Type="http://schemas.openxmlformats.org/officeDocument/2006/relationships/slide" Target="/ppt/slides/slide2.xml" Id="R4e7916dbe63f4827" /><Relationship Type="http://schemas.openxmlformats.org/officeDocument/2006/relationships/slide" Target="/ppt/slides/slide3.xml" Id="R0a4b1602a5c04726" /><Relationship Type="http://schemas.openxmlformats.org/officeDocument/2006/relationships/slide" Target="/ppt/slides/slide4.xml" Id="Ra38367888e9a4644" /><Relationship Type="http://schemas.openxmlformats.org/officeDocument/2006/relationships/slide" Target="/ppt/slides/slide5.xml" Id="Red021019903d430e" /><Relationship Type="http://schemas.openxmlformats.org/officeDocument/2006/relationships/slide" Target="/ppt/slides/slide6.xml" Id="R07d6c869c1e64907" /><Relationship Type="http://schemas.openxmlformats.org/officeDocument/2006/relationships/slide" Target="/ppt/slides/slide7.xml" Id="Rad871034bdf14f5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0d964c5cc6749c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4d9aed19914347" /><Relationship Type="http://schemas.openxmlformats.org/officeDocument/2006/relationships/theme" Target="/ppt/slideMasters/theme/theme1.xml" Id="Ra4ac102f9442483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d4d9aed1991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db4cc6fb6448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c6be8e336145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f2832ad6f54da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88ac79cfd405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67732f78e974f5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c39fd1b6e34b3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d181d4b0824fe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SORMA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SORMA INVEST AS ble etablert [år] og holder til i Lysaker.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−253 534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11 390 597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129 153 306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129 853 580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KRISTIN BRANDE BACKE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Lysaker torg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1366 Lysaker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39 23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terje.falstad@backe.no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980 247 163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SORMA INVEST AS</a:t>
            </a:r>
          </a:p>
        </p:txBody>
      </p:sp>
    </p:spTree>
  </p:cSld>
  <p:clrMapOvr>
    <a:masterClrMapping xmlns:a="http://schemas.openxmlformats.org/drawingml/2006/main"/>
  </p:clrMapOvr>
</p:sld>
</file>