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47b56dde7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b9f678dab4535"/>
  </p:sldMasterIdLst>
  <p:sldIdLst>
    <p:sldId xmlns:r="http://schemas.openxmlformats.org/officeDocument/2006/relationships" id="256" r:id="R0440dcfb1eb24a74"/>
    <p:sldId xmlns:r="http://schemas.openxmlformats.org/officeDocument/2006/relationships" id="257" r:id="R88a68f422a6141a9"/>
    <p:sldId xmlns:r="http://schemas.openxmlformats.org/officeDocument/2006/relationships" id="258" r:id="R859ab00fb9894613"/>
    <p:sldId xmlns:r="http://schemas.openxmlformats.org/officeDocument/2006/relationships" id="259" r:id="Rd61bfd1ca5ed4218"/>
    <p:sldId xmlns:r="http://schemas.openxmlformats.org/officeDocument/2006/relationships" id="260" r:id="Rc91beef2aa6b4897"/>
    <p:sldId xmlns:r="http://schemas.openxmlformats.org/officeDocument/2006/relationships" id="261" r:id="R059327bf4fbd4533"/>
    <p:sldId xmlns:r="http://schemas.openxmlformats.org/officeDocument/2006/relationships" id="262" r:id="R63162e69d957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b9f678dab4535" /><Relationship Type="http://schemas.openxmlformats.org/officeDocument/2006/relationships/slide" Target="/ppt/slides/slide1.xml" Id="R0440dcfb1eb24a74" /><Relationship Type="http://schemas.openxmlformats.org/officeDocument/2006/relationships/slide" Target="/ppt/slides/slide2.xml" Id="R88a68f422a6141a9" /><Relationship Type="http://schemas.openxmlformats.org/officeDocument/2006/relationships/slide" Target="/ppt/slides/slide3.xml" Id="R859ab00fb9894613" /><Relationship Type="http://schemas.openxmlformats.org/officeDocument/2006/relationships/slide" Target="/ppt/slides/slide4.xml" Id="Rd61bfd1ca5ed4218" /><Relationship Type="http://schemas.openxmlformats.org/officeDocument/2006/relationships/slide" Target="/ppt/slides/slide5.xml" Id="Rc91beef2aa6b4897" /><Relationship Type="http://schemas.openxmlformats.org/officeDocument/2006/relationships/slide" Target="/ppt/slides/slide6.xml" Id="R059327bf4fbd4533" /><Relationship Type="http://schemas.openxmlformats.org/officeDocument/2006/relationships/slide" Target="/ppt/slides/slide7.xml" Id="R63162e69d957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c9c7c5a6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3beb592c41c1" /><Relationship Type="http://schemas.openxmlformats.org/officeDocument/2006/relationships/theme" Target="/ppt/slideMasters/theme/theme1.xml" Id="R6ba9beee4c31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73beb592c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b5d298a4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fef51385d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6500c082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7cd3e6af4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95132d67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7f6ed8d5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1cfe336a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SKÅRHAUG TAKTEKK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SKÅRHAUG TAKTEKK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40 837 215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SSS-HOLDING OG SÅNN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GESTIMA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07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post@skaarhaug.no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www.skaarhaug.no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SKÅRHAUG TAKTEKK AS</a:t>
            </a:r>
          </a:p>
        </p:txBody>
      </p:sp>
    </p:spTree>
  </p:cSld>
  <p:clrMapOvr>
    <a:masterClrMapping xmlns:a="http://schemas.openxmlformats.org/drawingml/2006/main"/>
  </p:clrMapOvr>
</p:sld>
</file>