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2a73365e3740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0d4c6e0384463f"/>
  </p:sldMasterIdLst>
  <p:sldIdLst>
    <p:sldId xmlns:r="http://schemas.openxmlformats.org/officeDocument/2006/relationships" id="256" r:id="R599e4329e54e4e53"/>
    <p:sldId xmlns:r="http://schemas.openxmlformats.org/officeDocument/2006/relationships" id="257" r:id="Rc84bbf066c8448da"/>
    <p:sldId xmlns:r="http://schemas.openxmlformats.org/officeDocument/2006/relationships" id="258" r:id="Rb7bd204f8ac34b81"/>
    <p:sldId xmlns:r="http://schemas.openxmlformats.org/officeDocument/2006/relationships" id="259" r:id="R728a841be1fd4057"/>
    <p:sldId xmlns:r="http://schemas.openxmlformats.org/officeDocument/2006/relationships" id="260" r:id="Rababb52e6a0945af"/>
    <p:sldId xmlns:r="http://schemas.openxmlformats.org/officeDocument/2006/relationships" id="261" r:id="R6e7dbc82a38546c5"/>
    <p:sldId xmlns:r="http://schemas.openxmlformats.org/officeDocument/2006/relationships" id="262" r:id="R5f9afce203d04c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0d4c6e0384463f" /><Relationship Type="http://schemas.openxmlformats.org/officeDocument/2006/relationships/slide" Target="/ppt/slides/slide1.xml" Id="R599e4329e54e4e53" /><Relationship Type="http://schemas.openxmlformats.org/officeDocument/2006/relationships/slide" Target="/ppt/slides/slide2.xml" Id="Rc84bbf066c8448da" /><Relationship Type="http://schemas.openxmlformats.org/officeDocument/2006/relationships/slide" Target="/ppt/slides/slide3.xml" Id="Rb7bd204f8ac34b81" /><Relationship Type="http://schemas.openxmlformats.org/officeDocument/2006/relationships/slide" Target="/ppt/slides/slide4.xml" Id="R728a841be1fd4057" /><Relationship Type="http://schemas.openxmlformats.org/officeDocument/2006/relationships/slide" Target="/ppt/slides/slide5.xml" Id="Rababb52e6a0945af" /><Relationship Type="http://schemas.openxmlformats.org/officeDocument/2006/relationships/slide" Target="/ppt/slides/slide6.xml" Id="R6e7dbc82a38546c5" /><Relationship Type="http://schemas.openxmlformats.org/officeDocument/2006/relationships/slide" Target="/ppt/slides/slide7.xml" Id="R5f9afce203d04c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905c96fa1846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77497d5c34ddd" /><Relationship Type="http://schemas.openxmlformats.org/officeDocument/2006/relationships/theme" Target="/ppt/slideMasters/theme/theme1.xml" Id="R464db737c5f84d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777497d5c34d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4cda2104641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365f80db947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ed84b68a140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ae45ddd7c41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f95e50d3f49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02410439b42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b8415ca8344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ØYSTEIN HENRIKSEN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HENRIKSEN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HENRIKSEN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HENRIKSEN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HENRIKSEN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HENRIKSEN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12 466 686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958 411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763 677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3 010 530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6 478 971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HENRIKSEN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ØYSTEIN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RUNI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HENRIKSEN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Sundmoveien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980 263 037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HENRIKSEN AS</a:t>
            </a:r>
          </a:p>
        </p:txBody>
      </p:sp>
    </p:spTree>
  </p:cSld>
  <p:clrMapOvr>
    <a:masterClrMapping xmlns:a="http://schemas.openxmlformats.org/drawingml/2006/main"/>
  </p:clrMapOvr>
</p:sld>
</file>