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d8714c9e6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7c83a359774d22"/>
  </p:sldMasterIdLst>
  <p:sldIdLst>
    <p:sldId xmlns:r="http://schemas.openxmlformats.org/officeDocument/2006/relationships" id="256" r:id="R3ff48ef8429441f0"/>
    <p:sldId xmlns:r="http://schemas.openxmlformats.org/officeDocument/2006/relationships" id="257" r:id="R18a924fd52df482b"/>
    <p:sldId xmlns:r="http://schemas.openxmlformats.org/officeDocument/2006/relationships" id="258" r:id="R9e15cafea7394b3d"/>
    <p:sldId xmlns:r="http://schemas.openxmlformats.org/officeDocument/2006/relationships" id="259" r:id="R17cde07d84194ed5"/>
    <p:sldId xmlns:r="http://schemas.openxmlformats.org/officeDocument/2006/relationships" id="260" r:id="R39b59b00984740e1"/>
    <p:sldId xmlns:r="http://schemas.openxmlformats.org/officeDocument/2006/relationships" id="261" r:id="Rea7d6d9cb6ac4630"/>
    <p:sldId xmlns:r="http://schemas.openxmlformats.org/officeDocument/2006/relationships" id="262" r:id="R0d5585486b46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c83a359774d22" /><Relationship Type="http://schemas.openxmlformats.org/officeDocument/2006/relationships/slide" Target="/ppt/slides/slide1.xml" Id="R3ff48ef8429441f0" /><Relationship Type="http://schemas.openxmlformats.org/officeDocument/2006/relationships/slide" Target="/ppt/slides/slide2.xml" Id="R18a924fd52df482b" /><Relationship Type="http://schemas.openxmlformats.org/officeDocument/2006/relationships/slide" Target="/ppt/slides/slide3.xml" Id="R9e15cafea7394b3d" /><Relationship Type="http://schemas.openxmlformats.org/officeDocument/2006/relationships/slide" Target="/ppt/slides/slide4.xml" Id="R17cde07d84194ed5" /><Relationship Type="http://schemas.openxmlformats.org/officeDocument/2006/relationships/slide" Target="/ppt/slides/slide5.xml" Id="R39b59b00984740e1" /><Relationship Type="http://schemas.openxmlformats.org/officeDocument/2006/relationships/slide" Target="/ppt/slides/slide6.xml" Id="Rea7d6d9cb6ac4630" /><Relationship Type="http://schemas.openxmlformats.org/officeDocument/2006/relationships/slide" Target="/ppt/slides/slide7.xml" Id="R0d5585486b46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6ee3432ad43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9f19e0950432e" /><Relationship Type="http://schemas.openxmlformats.org/officeDocument/2006/relationships/theme" Target="/ppt/slideMasters/theme/theme1.xml" Id="R14fc99c743cc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9f19e0950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d09c1c70e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6cfd88bd0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3362e227f41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0db393353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940feab1a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08e18797c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b98e31274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PETTERSSON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PETTERSSON EIENDOM AS ble etablert [år] og holder til i Bolsøya.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4 772 220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 PETTERSSON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Dragetvegen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6457 Bolsøya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18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980 268 284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PETTERSSON EIENDOM AS</a:t>
            </a:r>
          </a:p>
        </p:txBody>
      </p:sp>
    </p:spTree>
  </p:cSld>
  <p:clrMapOvr>
    <a:masterClrMapping xmlns:a="http://schemas.openxmlformats.org/drawingml/2006/main"/>
  </p:clrMapOvr>
</p:sld>
</file>