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1c58ed5e194c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37a3ac9e1d46f9"/>
  </p:sldMasterIdLst>
  <p:sldIdLst>
    <p:sldId xmlns:r="http://schemas.openxmlformats.org/officeDocument/2006/relationships" id="256" r:id="R5a0a07f0981c4d0e"/>
    <p:sldId xmlns:r="http://schemas.openxmlformats.org/officeDocument/2006/relationships" id="257" r:id="Rf7bbe2e62dba47ec"/>
    <p:sldId xmlns:r="http://schemas.openxmlformats.org/officeDocument/2006/relationships" id="258" r:id="R497f8f81b64e4c2d"/>
    <p:sldId xmlns:r="http://schemas.openxmlformats.org/officeDocument/2006/relationships" id="259" r:id="R8e0e875fe13a420c"/>
    <p:sldId xmlns:r="http://schemas.openxmlformats.org/officeDocument/2006/relationships" id="260" r:id="R04c5393161734b79"/>
    <p:sldId xmlns:r="http://schemas.openxmlformats.org/officeDocument/2006/relationships" id="261" r:id="R0ae89ce8bb57477f"/>
    <p:sldId xmlns:r="http://schemas.openxmlformats.org/officeDocument/2006/relationships" id="262" r:id="Rededd0e949c640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7a3ac9e1d46f9" /><Relationship Type="http://schemas.openxmlformats.org/officeDocument/2006/relationships/slide" Target="/ppt/slides/slide1.xml" Id="R5a0a07f0981c4d0e" /><Relationship Type="http://schemas.openxmlformats.org/officeDocument/2006/relationships/slide" Target="/ppt/slides/slide2.xml" Id="Rf7bbe2e62dba47ec" /><Relationship Type="http://schemas.openxmlformats.org/officeDocument/2006/relationships/slide" Target="/ppt/slides/slide3.xml" Id="R497f8f81b64e4c2d" /><Relationship Type="http://schemas.openxmlformats.org/officeDocument/2006/relationships/slide" Target="/ppt/slides/slide4.xml" Id="R8e0e875fe13a420c" /><Relationship Type="http://schemas.openxmlformats.org/officeDocument/2006/relationships/slide" Target="/ppt/slides/slide5.xml" Id="R04c5393161734b79" /><Relationship Type="http://schemas.openxmlformats.org/officeDocument/2006/relationships/slide" Target="/ppt/slides/slide6.xml" Id="R0ae89ce8bb57477f" /><Relationship Type="http://schemas.openxmlformats.org/officeDocument/2006/relationships/slide" Target="/ppt/slides/slide7.xml" Id="Rededd0e949c640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df4f9bcaa49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87c5d48e34682" /><Relationship Type="http://schemas.openxmlformats.org/officeDocument/2006/relationships/theme" Target="/ppt/slideMasters/theme/theme1.xml" Id="Rfe8f35c6268747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d87c5d48e346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5428704fe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12f029dd643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eaacb67fe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70e99f1114b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6c43e8ed543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e0de1c04244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ef5e7f682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KONRAD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KONRAD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KONRAD INVEST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KONRAD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KONRAD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KONRAD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1 954 570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1 855 100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12 606 820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12 754 364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KONRAD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KIRSTEN ARNHILD LANGE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KONRAD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7716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980 276 872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KONRAD INVEST AS</a:t>
            </a:r>
          </a:p>
        </p:txBody>
      </p:sp>
    </p:spTree>
  </p:cSld>
  <p:clrMapOvr>
    <a:masterClrMapping xmlns:a="http://schemas.openxmlformats.org/drawingml/2006/main"/>
  </p:clrMapOvr>
</p:sld>
</file>