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28763078f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869d490964d16"/>
  </p:sldMasterIdLst>
  <p:sldIdLst>
    <p:sldId xmlns:r="http://schemas.openxmlformats.org/officeDocument/2006/relationships" id="256" r:id="R50471111391a44e1"/>
    <p:sldId xmlns:r="http://schemas.openxmlformats.org/officeDocument/2006/relationships" id="257" r:id="Rf9ef88ac5f904dad"/>
    <p:sldId xmlns:r="http://schemas.openxmlformats.org/officeDocument/2006/relationships" id="258" r:id="Rb974cc1ad5e942b9"/>
    <p:sldId xmlns:r="http://schemas.openxmlformats.org/officeDocument/2006/relationships" id="259" r:id="R68e1cab789354c4b"/>
    <p:sldId xmlns:r="http://schemas.openxmlformats.org/officeDocument/2006/relationships" id="260" r:id="R5d8bc292a4a84178"/>
    <p:sldId xmlns:r="http://schemas.openxmlformats.org/officeDocument/2006/relationships" id="261" r:id="R1a05a749e1d040a8"/>
    <p:sldId xmlns:r="http://schemas.openxmlformats.org/officeDocument/2006/relationships" id="262" r:id="Rf661a77ee913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869d490964d16" /><Relationship Type="http://schemas.openxmlformats.org/officeDocument/2006/relationships/slide" Target="/ppt/slides/slide1.xml" Id="R50471111391a44e1" /><Relationship Type="http://schemas.openxmlformats.org/officeDocument/2006/relationships/slide" Target="/ppt/slides/slide2.xml" Id="Rf9ef88ac5f904dad" /><Relationship Type="http://schemas.openxmlformats.org/officeDocument/2006/relationships/slide" Target="/ppt/slides/slide3.xml" Id="Rb974cc1ad5e942b9" /><Relationship Type="http://schemas.openxmlformats.org/officeDocument/2006/relationships/slide" Target="/ppt/slides/slide4.xml" Id="R68e1cab789354c4b" /><Relationship Type="http://schemas.openxmlformats.org/officeDocument/2006/relationships/slide" Target="/ppt/slides/slide5.xml" Id="R5d8bc292a4a84178" /><Relationship Type="http://schemas.openxmlformats.org/officeDocument/2006/relationships/slide" Target="/ppt/slides/slide6.xml" Id="R1a05a749e1d040a8" /><Relationship Type="http://schemas.openxmlformats.org/officeDocument/2006/relationships/slide" Target="/ppt/slides/slide7.xml" Id="Rf661a77ee913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a9a4bc7c8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71ffcc5994199" /><Relationship Type="http://schemas.openxmlformats.org/officeDocument/2006/relationships/theme" Target="/ppt/slideMasters/theme/theme1.xml" Id="R9bbad54a3905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71ffcc599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5ffd7c71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50460b352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23045b0a6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1134c788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d2676c8d9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e4a840d94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2a165c739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439 545 000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435 181 000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2 141 196 000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2 283 112 000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980 279 286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