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66a9e7cce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e157bdc9949b2"/>
  </p:sldMasterIdLst>
  <p:sldIdLst>
    <p:sldId xmlns:r="http://schemas.openxmlformats.org/officeDocument/2006/relationships" id="256" r:id="R62686adb8a8a418e"/>
    <p:sldId xmlns:r="http://schemas.openxmlformats.org/officeDocument/2006/relationships" id="257" r:id="Rb3f26988180e4041"/>
    <p:sldId xmlns:r="http://schemas.openxmlformats.org/officeDocument/2006/relationships" id="258" r:id="R7a5af1ba214f48cf"/>
    <p:sldId xmlns:r="http://schemas.openxmlformats.org/officeDocument/2006/relationships" id="259" r:id="R879d56df7da24d93"/>
    <p:sldId xmlns:r="http://schemas.openxmlformats.org/officeDocument/2006/relationships" id="260" r:id="Ra94225c1958e41b9"/>
    <p:sldId xmlns:r="http://schemas.openxmlformats.org/officeDocument/2006/relationships" id="261" r:id="Rc8e5d90baef44092"/>
    <p:sldId xmlns:r="http://schemas.openxmlformats.org/officeDocument/2006/relationships" id="262" r:id="R59bbff024607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e157bdc9949b2" /><Relationship Type="http://schemas.openxmlformats.org/officeDocument/2006/relationships/slide" Target="/ppt/slides/slide1.xml" Id="R62686adb8a8a418e" /><Relationship Type="http://schemas.openxmlformats.org/officeDocument/2006/relationships/slide" Target="/ppt/slides/slide2.xml" Id="Rb3f26988180e4041" /><Relationship Type="http://schemas.openxmlformats.org/officeDocument/2006/relationships/slide" Target="/ppt/slides/slide3.xml" Id="R7a5af1ba214f48cf" /><Relationship Type="http://schemas.openxmlformats.org/officeDocument/2006/relationships/slide" Target="/ppt/slides/slide4.xml" Id="R879d56df7da24d93" /><Relationship Type="http://schemas.openxmlformats.org/officeDocument/2006/relationships/slide" Target="/ppt/slides/slide5.xml" Id="Ra94225c1958e41b9" /><Relationship Type="http://schemas.openxmlformats.org/officeDocument/2006/relationships/slide" Target="/ppt/slides/slide6.xml" Id="Rc8e5d90baef44092" /><Relationship Type="http://schemas.openxmlformats.org/officeDocument/2006/relationships/slide" Target="/ppt/slides/slide7.xml" Id="R59bbff024607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efd5e147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1e7add264f01" /><Relationship Type="http://schemas.openxmlformats.org/officeDocument/2006/relationships/theme" Target="/ppt/slideMasters/theme/theme1.xml" Id="Rba20e7e2061b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11e7add26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485b4ab6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acde26b2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5c4f5d60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34c94ee0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b456c6b1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1d03836b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5afefc5c9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1-2-TRE ELEMENTPRODUKSJON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1-2-TRE ELEMENTPRODUKSJON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106 022 831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40 691 089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57 236 197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ASSET MANAGEMENT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CETO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Svinevoll, Bispeveien 1526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firmapost@1-2-tre.no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980 292 738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1-2-TRE ELEMENTPRODUKSJON AS</a:t>
            </a:r>
          </a:p>
        </p:txBody>
      </p:sp>
    </p:spTree>
  </p:cSld>
  <p:clrMapOvr>
    <a:masterClrMapping xmlns:a="http://schemas.openxmlformats.org/drawingml/2006/main"/>
  </p:clrMapOvr>
</p:sld>
</file>