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459ed9f60742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7894c4a4f84d3f"/>
  </p:sldMasterIdLst>
  <p:sldIdLst>
    <p:sldId xmlns:r="http://schemas.openxmlformats.org/officeDocument/2006/relationships" id="256" r:id="Ra8da5223f70b4856"/>
    <p:sldId xmlns:r="http://schemas.openxmlformats.org/officeDocument/2006/relationships" id="257" r:id="Rbb437a3606864ceb"/>
    <p:sldId xmlns:r="http://schemas.openxmlformats.org/officeDocument/2006/relationships" id="258" r:id="R3f1c9f40b35d4af9"/>
    <p:sldId xmlns:r="http://schemas.openxmlformats.org/officeDocument/2006/relationships" id="259" r:id="R15d1d8a7c8934f43"/>
    <p:sldId xmlns:r="http://schemas.openxmlformats.org/officeDocument/2006/relationships" id="260" r:id="Ra9138cd41c1d4c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7894c4a4f84d3f" /><Relationship Type="http://schemas.openxmlformats.org/officeDocument/2006/relationships/slide" Target="/ppt/slides/slide1.xml" Id="Ra8da5223f70b4856" /><Relationship Type="http://schemas.openxmlformats.org/officeDocument/2006/relationships/slide" Target="/ppt/slides/slide2.xml" Id="Rbb437a3606864ceb" /><Relationship Type="http://schemas.openxmlformats.org/officeDocument/2006/relationships/slide" Target="/ppt/slides/slide3.xml" Id="R3f1c9f40b35d4af9" /><Relationship Type="http://schemas.openxmlformats.org/officeDocument/2006/relationships/slide" Target="/ppt/slides/slide4.xml" Id="R15d1d8a7c8934f43" /><Relationship Type="http://schemas.openxmlformats.org/officeDocument/2006/relationships/slide" Target="/ppt/slides/slide5.xml" Id="Ra9138cd41c1d4c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bb8ffeab384e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c6768b9d34e62" /><Relationship Type="http://schemas.openxmlformats.org/officeDocument/2006/relationships/theme" Target="/ppt/slideMasters/theme/theme1.xml" Id="R8c20c4b3f64341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8c6768b9d34e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ffe74b5e341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c0894411248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97b3890e744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5f6d912fe48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04a32b35b41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JANUS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JANUS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JANUS FINANS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JANUS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JANUS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JANUS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980 293 025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JANUS FINANS AS</a:t>
            </a:r>
          </a:p>
        </p:txBody>
      </p:sp>
    </p:spTree>
  </p:cSld>
  <p:clrMapOvr>
    <a:masterClrMapping xmlns:a="http://schemas.openxmlformats.org/drawingml/2006/main"/>
  </p:clrMapOvr>
</p:sld>
</file>