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f001f3a13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e70075dd14d1b"/>
  </p:sldMasterIdLst>
  <p:sldIdLst>
    <p:sldId xmlns:r="http://schemas.openxmlformats.org/officeDocument/2006/relationships" id="256" r:id="Rdf82e43c8eba4104"/>
    <p:sldId xmlns:r="http://schemas.openxmlformats.org/officeDocument/2006/relationships" id="257" r:id="R27749eae22214f30"/>
    <p:sldId xmlns:r="http://schemas.openxmlformats.org/officeDocument/2006/relationships" id="258" r:id="Re2d50e1f1044418c"/>
    <p:sldId xmlns:r="http://schemas.openxmlformats.org/officeDocument/2006/relationships" id="259" r:id="Ra0c5ccfd11a345ad"/>
    <p:sldId xmlns:r="http://schemas.openxmlformats.org/officeDocument/2006/relationships" id="260" r:id="Rcca23a5492614965"/>
    <p:sldId xmlns:r="http://schemas.openxmlformats.org/officeDocument/2006/relationships" id="261" r:id="R044bef267ea24e47"/>
    <p:sldId xmlns:r="http://schemas.openxmlformats.org/officeDocument/2006/relationships" id="262" r:id="R8c3937e3863c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e70075dd14d1b" /><Relationship Type="http://schemas.openxmlformats.org/officeDocument/2006/relationships/slide" Target="/ppt/slides/slide1.xml" Id="Rdf82e43c8eba4104" /><Relationship Type="http://schemas.openxmlformats.org/officeDocument/2006/relationships/slide" Target="/ppt/slides/slide2.xml" Id="R27749eae22214f30" /><Relationship Type="http://schemas.openxmlformats.org/officeDocument/2006/relationships/slide" Target="/ppt/slides/slide3.xml" Id="Re2d50e1f1044418c" /><Relationship Type="http://schemas.openxmlformats.org/officeDocument/2006/relationships/slide" Target="/ppt/slides/slide4.xml" Id="Ra0c5ccfd11a345ad" /><Relationship Type="http://schemas.openxmlformats.org/officeDocument/2006/relationships/slide" Target="/ppt/slides/slide5.xml" Id="Rcca23a5492614965" /><Relationship Type="http://schemas.openxmlformats.org/officeDocument/2006/relationships/slide" Target="/ppt/slides/slide6.xml" Id="R044bef267ea24e47" /><Relationship Type="http://schemas.openxmlformats.org/officeDocument/2006/relationships/slide" Target="/ppt/slides/slide7.xml" Id="R8c3937e3863c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20fc7c26d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6c5727c14958" /><Relationship Type="http://schemas.openxmlformats.org/officeDocument/2006/relationships/theme" Target="/ppt/slideMasters/theme/theme1.xml" Id="Rab5b6b2551ca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e6c5727c1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399f1d7a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4f55b73c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5a8590ba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ba073d01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f55159a5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6d6789faa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2ded1a27c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MENY INDRE HAVN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MENY INDRE HAVN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206 273 331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37 540 139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BORGANO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 EIENDOM AS  –  40,7 %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 WOLF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IRENE SKJERVEN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SCHRØDER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hans-gunnar.wolf@ngbutikk.net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980 323 099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