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aeabb478b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d4e223bd540ef"/>
  </p:sldMasterIdLst>
  <p:sldIdLst>
    <p:sldId xmlns:r="http://schemas.openxmlformats.org/officeDocument/2006/relationships" id="256" r:id="Ra8e8abff58d74b55"/>
    <p:sldId xmlns:r="http://schemas.openxmlformats.org/officeDocument/2006/relationships" id="257" r:id="Ra666f2e96a5c48da"/>
    <p:sldId xmlns:r="http://schemas.openxmlformats.org/officeDocument/2006/relationships" id="258" r:id="R447044f62d7f4f19"/>
    <p:sldId xmlns:r="http://schemas.openxmlformats.org/officeDocument/2006/relationships" id="259" r:id="Racb4a43971e94801"/>
    <p:sldId xmlns:r="http://schemas.openxmlformats.org/officeDocument/2006/relationships" id="260" r:id="Rf87ee8a430b54c27"/>
    <p:sldId xmlns:r="http://schemas.openxmlformats.org/officeDocument/2006/relationships" id="261" r:id="R66268e238ef3418a"/>
    <p:sldId xmlns:r="http://schemas.openxmlformats.org/officeDocument/2006/relationships" id="262" r:id="Rd6eeb1ae99c8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d4e223bd540ef" /><Relationship Type="http://schemas.openxmlformats.org/officeDocument/2006/relationships/slide" Target="/ppt/slides/slide1.xml" Id="Ra8e8abff58d74b55" /><Relationship Type="http://schemas.openxmlformats.org/officeDocument/2006/relationships/slide" Target="/ppt/slides/slide2.xml" Id="Ra666f2e96a5c48da" /><Relationship Type="http://schemas.openxmlformats.org/officeDocument/2006/relationships/slide" Target="/ppt/slides/slide3.xml" Id="R447044f62d7f4f19" /><Relationship Type="http://schemas.openxmlformats.org/officeDocument/2006/relationships/slide" Target="/ppt/slides/slide4.xml" Id="Racb4a43971e94801" /><Relationship Type="http://schemas.openxmlformats.org/officeDocument/2006/relationships/slide" Target="/ppt/slides/slide5.xml" Id="Rf87ee8a430b54c27" /><Relationship Type="http://schemas.openxmlformats.org/officeDocument/2006/relationships/slide" Target="/ppt/slides/slide6.xml" Id="R66268e238ef3418a" /><Relationship Type="http://schemas.openxmlformats.org/officeDocument/2006/relationships/slide" Target="/ppt/slides/slide7.xml" Id="Rd6eeb1ae99c8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b674c6c02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5d322fecb4acd" /><Relationship Type="http://schemas.openxmlformats.org/officeDocument/2006/relationships/theme" Target="/ppt/slideMasters/theme/theme1.xml" Id="R29ef06c25b94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5d322fecb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a3fb37121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284a3be4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d75e07736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6a2a062f8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9d74f03d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9450ead2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fb3cfb1b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IMPLENIA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IMPLENIA NORGE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3 647 590 343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80 506 786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75 206 176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702 761 393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2 592 027 337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IMPLENIA GENERAL CONTRACTOR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www.implenia.no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980 332 977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IMPLENIA NORGE AS</a:t>
            </a:r>
          </a:p>
        </p:txBody>
      </p:sp>
    </p:spTree>
  </p:cSld>
  <p:clrMapOvr>
    <a:masterClrMapping xmlns:a="http://schemas.openxmlformats.org/drawingml/2006/main"/>
  </p:clrMapOvr>
</p:sld>
</file>