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58f5bf94f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2910815474163"/>
  </p:sldMasterIdLst>
  <p:sldIdLst>
    <p:sldId xmlns:r="http://schemas.openxmlformats.org/officeDocument/2006/relationships" id="256" r:id="R2d5a71943fe34877"/>
    <p:sldId xmlns:r="http://schemas.openxmlformats.org/officeDocument/2006/relationships" id="257" r:id="Ra2dad0c0c7894cbe"/>
    <p:sldId xmlns:r="http://schemas.openxmlformats.org/officeDocument/2006/relationships" id="258" r:id="Re6c2d98d542d4979"/>
    <p:sldId xmlns:r="http://schemas.openxmlformats.org/officeDocument/2006/relationships" id="259" r:id="R8bb4a5f9f51349de"/>
    <p:sldId xmlns:r="http://schemas.openxmlformats.org/officeDocument/2006/relationships" id="260" r:id="Rdfdb420d490a496f"/>
    <p:sldId xmlns:r="http://schemas.openxmlformats.org/officeDocument/2006/relationships" id="261" r:id="R373b753b127247ce"/>
    <p:sldId xmlns:r="http://schemas.openxmlformats.org/officeDocument/2006/relationships" id="262" r:id="Re8a3ef7a7236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2910815474163" /><Relationship Type="http://schemas.openxmlformats.org/officeDocument/2006/relationships/slide" Target="/ppt/slides/slide1.xml" Id="R2d5a71943fe34877" /><Relationship Type="http://schemas.openxmlformats.org/officeDocument/2006/relationships/slide" Target="/ppt/slides/slide2.xml" Id="Ra2dad0c0c7894cbe" /><Relationship Type="http://schemas.openxmlformats.org/officeDocument/2006/relationships/slide" Target="/ppt/slides/slide3.xml" Id="Re6c2d98d542d4979" /><Relationship Type="http://schemas.openxmlformats.org/officeDocument/2006/relationships/slide" Target="/ppt/slides/slide4.xml" Id="R8bb4a5f9f51349de" /><Relationship Type="http://schemas.openxmlformats.org/officeDocument/2006/relationships/slide" Target="/ppt/slides/slide5.xml" Id="Rdfdb420d490a496f" /><Relationship Type="http://schemas.openxmlformats.org/officeDocument/2006/relationships/slide" Target="/ppt/slides/slide6.xml" Id="R373b753b127247ce" /><Relationship Type="http://schemas.openxmlformats.org/officeDocument/2006/relationships/slide" Target="/ppt/slides/slide7.xml" Id="Re8a3ef7a7236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9f9378187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311b298b41e7" /><Relationship Type="http://schemas.openxmlformats.org/officeDocument/2006/relationships/theme" Target="/ppt/slideMasters/theme/theme1.xml" Id="R719d958c8d0c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4311b298b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0133d119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fc08c02fc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33d0d889e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b3907c45c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07c21c49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97ba44bac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8333948eb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ENTREPRENØRFORRETNING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25 626 057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−2 884 406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7 802 801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GETUR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GRENDATUNVEIEN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 INVESTMENTS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Skeielia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84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post@fana-entr.no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www.fana-entr.no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980 343 006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ENTREPRENØRFORRETNING AS</a:t>
            </a:r>
          </a:p>
        </p:txBody>
      </p:sp>
    </p:spTree>
  </p:cSld>
  <p:clrMapOvr>
    <a:masterClrMapping xmlns:a="http://schemas.openxmlformats.org/drawingml/2006/main"/>
  </p:clrMapOvr>
</p:sld>
</file>