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9a13f2bd7743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39371cbec47d6"/>
  </p:sldMasterIdLst>
  <p:sldIdLst>
    <p:sldId xmlns:r="http://schemas.openxmlformats.org/officeDocument/2006/relationships" id="256" r:id="R668e9231c9854f03"/>
    <p:sldId xmlns:r="http://schemas.openxmlformats.org/officeDocument/2006/relationships" id="257" r:id="Re8046888210b40c3"/>
    <p:sldId xmlns:r="http://schemas.openxmlformats.org/officeDocument/2006/relationships" id="258" r:id="Rcc465efa64ff413a"/>
    <p:sldId xmlns:r="http://schemas.openxmlformats.org/officeDocument/2006/relationships" id="259" r:id="Rb11c8f0e15f745ee"/>
    <p:sldId xmlns:r="http://schemas.openxmlformats.org/officeDocument/2006/relationships" id="260" r:id="R6918df8c2e0b48f3"/>
    <p:sldId xmlns:r="http://schemas.openxmlformats.org/officeDocument/2006/relationships" id="261" r:id="R18805652c2f54143"/>
    <p:sldId xmlns:r="http://schemas.openxmlformats.org/officeDocument/2006/relationships" id="262" r:id="R7a1807fa4eb34d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39371cbec47d6" /><Relationship Type="http://schemas.openxmlformats.org/officeDocument/2006/relationships/slide" Target="/ppt/slides/slide1.xml" Id="R668e9231c9854f03" /><Relationship Type="http://schemas.openxmlformats.org/officeDocument/2006/relationships/slide" Target="/ppt/slides/slide2.xml" Id="Re8046888210b40c3" /><Relationship Type="http://schemas.openxmlformats.org/officeDocument/2006/relationships/slide" Target="/ppt/slides/slide3.xml" Id="Rcc465efa64ff413a" /><Relationship Type="http://schemas.openxmlformats.org/officeDocument/2006/relationships/slide" Target="/ppt/slides/slide4.xml" Id="Rb11c8f0e15f745ee" /><Relationship Type="http://schemas.openxmlformats.org/officeDocument/2006/relationships/slide" Target="/ppt/slides/slide5.xml" Id="R6918df8c2e0b48f3" /><Relationship Type="http://schemas.openxmlformats.org/officeDocument/2006/relationships/slide" Target="/ppt/slides/slide6.xml" Id="R18805652c2f54143" /><Relationship Type="http://schemas.openxmlformats.org/officeDocument/2006/relationships/slide" Target="/ppt/slides/slide7.xml" Id="R7a1807fa4eb34d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50a39310c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7c1330444714" /><Relationship Type="http://schemas.openxmlformats.org/officeDocument/2006/relationships/theme" Target="/ppt/slideMasters/theme/theme1.xml" Id="R274950b37a4145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17c13304447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e18df91fc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3b49affd7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6f04244d46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d8022b40b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7d9f2b634d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bf30dfd2845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41a6d192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TERSUS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147 552 048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193 403 873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ARNULF LANDVIK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v/UNION Gruppen AS, Bolette brygge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landvik@nnm.no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980 343 642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TERSUS AS</a:t>
            </a:r>
          </a:p>
        </p:txBody>
      </p:sp>
    </p:spTree>
  </p:cSld>
  <p:clrMapOvr>
    <a:masterClrMapping xmlns:a="http://schemas.openxmlformats.org/drawingml/2006/main"/>
  </p:clrMapOvr>
</p:sld>
</file>