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80fe5ca4ca46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4d8d1333754eb6"/>
  </p:sldMasterIdLst>
  <p:sldIdLst>
    <p:sldId xmlns:r="http://schemas.openxmlformats.org/officeDocument/2006/relationships" id="256" r:id="R5ec44029d9474611"/>
    <p:sldId xmlns:r="http://schemas.openxmlformats.org/officeDocument/2006/relationships" id="257" r:id="R90c823b38b314a51"/>
    <p:sldId xmlns:r="http://schemas.openxmlformats.org/officeDocument/2006/relationships" id="258" r:id="Rfb76955bfdb448a3"/>
    <p:sldId xmlns:r="http://schemas.openxmlformats.org/officeDocument/2006/relationships" id="259" r:id="R3981888a89fd4ca4"/>
    <p:sldId xmlns:r="http://schemas.openxmlformats.org/officeDocument/2006/relationships" id="260" r:id="Ra2ee5794a3c44379"/>
    <p:sldId xmlns:r="http://schemas.openxmlformats.org/officeDocument/2006/relationships" id="261" r:id="R0174726ea0374b37"/>
    <p:sldId xmlns:r="http://schemas.openxmlformats.org/officeDocument/2006/relationships" id="262" r:id="Rbeb37da8d0254f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d8d1333754eb6" /><Relationship Type="http://schemas.openxmlformats.org/officeDocument/2006/relationships/slide" Target="/ppt/slides/slide1.xml" Id="R5ec44029d9474611" /><Relationship Type="http://schemas.openxmlformats.org/officeDocument/2006/relationships/slide" Target="/ppt/slides/slide2.xml" Id="R90c823b38b314a51" /><Relationship Type="http://schemas.openxmlformats.org/officeDocument/2006/relationships/slide" Target="/ppt/slides/slide3.xml" Id="Rfb76955bfdb448a3" /><Relationship Type="http://schemas.openxmlformats.org/officeDocument/2006/relationships/slide" Target="/ppt/slides/slide4.xml" Id="R3981888a89fd4ca4" /><Relationship Type="http://schemas.openxmlformats.org/officeDocument/2006/relationships/slide" Target="/ppt/slides/slide5.xml" Id="Ra2ee5794a3c44379" /><Relationship Type="http://schemas.openxmlformats.org/officeDocument/2006/relationships/slide" Target="/ppt/slides/slide6.xml" Id="R0174726ea0374b37" /><Relationship Type="http://schemas.openxmlformats.org/officeDocument/2006/relationships/slide" Target="/ppt/slides/slide7.xml" Id="Rbeb37da8d0254f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014dc2f9574b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8f16f35d994381" /><Relationship Type="http://schemas.openxmlformats.org/officeDocument/2006/relationships/theme" Target="/ppt/slideMasters/theme/theme1.xml" Id="R7272466007a448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8f16f35d9943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ca82351146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785ecac824a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b6c772e074e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dd92dea7604b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0f1e2cb9b42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92cb9920f41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f018b99ae4c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REGNSKAPSFØRER1 AUTORISERT REGNSKAPSFØRERSELSKAP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REGNSKAPSFØRER1 AUTORISERT REGNSKAPSFØRERSELSKAP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7 159 551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1 231 476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641 592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3 586 416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BJØRKLI TRYGVE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KALAC DJILSIMA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Stasjonsgata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25 60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post@rf1.no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www.rf1.no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980 345 408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REGNSKAPSFØRER1 AUTORISERT REGNSKAPSFØRERSELSKAP AS</a:t>
            </a:r>
          </a:p>
        </p:txBody>
      </p:sp>
    </p:spTree>
  </p:cSld>
  <p:clrMapOvr>
    <a:masterClrMapping xmlns:a="http://schemas.openxmlformats.org/drawingml/2006/main"/>
  </p:clrMapOvr>
</p:sld>
</file>