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e74898510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8a03712774220"/>
  </p:sldMasterIdLst>
  <p:sldIdLst>
    <p:sldId xmlns:r="http://schemas.openxmlformats.org/officeDocument/2006/relationships" id="256" r:id="Rbfc6b21630e5451a"/>
    <p:sldId xmlns:r="http://schemas.openxmlformats.org/officeDocument/2006/relationships" id="257" r:id="R712170ab28c54134"/>
    <p:sldId xmlns:r="http://schemas.openxmlformats.org/officeDocument/2006/relationships" id="258" r:id="Rf783e38d3e7444f4"/>
    <p:sldId xmlns:r="http://schemas.openxmlformats.org/officeDocument/2006/relationships" id="259" r:id="R18d1e72bc7b548c6"/>
    <p:sldId xmlns:r="http://schemas.openxmlformats.org/officeDocument/2006/relationships" id="260" r:id="Ra08d99ca01c7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8a03712774220" /><Relationship Type="http://schemas.openxmlformats.org/officeDocument/2006/relationships/slide" Target="/ppt/slides/slide1.xml" Id="Rbfc6b21630e5451a" /><Relationship Type="http://schemas.openxmlformats.org/officeDocument/2006/relationships/slide" Target="/ppt/slides/slide2.xml" Id="R712170ab28c54134" /><Relationship Type="http://schemas.openxmlformats.org/officeDocument/2006/relationships/slide" Target="/ppt/slides/slide3.xml" Id="Rf783e38d3e7444f4" /><Relationship Type="http://schemas.openxmlformats.org/officeDocument/2006/relationships/slide" Target="/ppt/slides/slide4.xml" Id="R18d1e72bc7b548c6" /><Relationship Type="http://schemas.openxmlformats.org/officeDocument/2006/relationships/slide" Target="/ppt/slides/slide5.xml" Id="Ra08d99ca01c7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8cfeebf6c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43e2d593443a0" /><Relationship Type="http://schemas.openxmlformats.org/officeDocument/2006/relationships/theme" Target="/ppt/slideMasters/theme/theme1.xml" Id="R553cf13dccbc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43e2d5934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43f82c096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6ef58127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61115d41f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bae06609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b106c12a3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BRØNNØYSUND HANDELSTAND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BRØNNØYSUND HANDELSTAND FORENING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980 346 978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BRØNNØYSUND HANDELSTAND FORENING</a:t>
            </a:r>
          </a:p>
        </p:txBody>
      </p:sp>
    </p:spTree>
  </p:cSld>
  <p:clrMapOvr>
    <a:masterClrMapping xmlns:a="http://schemas.openxmlformats.org/drawingml/2006/main"/>
  </p:clrMapOvr>
</p:sld>
</file>