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a97eec7a6e41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bcb39e235a4417"/>
  </p:sldMasterIdLst>
  <p:sldIdLst>
    <p:sldId xmlns:r="http://schemas.openxmlformats.org/officeDocument/2006/relationships" id="256" r:id="Rb4ebf42efc2a4784"/>
    <p:sldId xmlns:r="http://schemas.openxmlformats.org/officeDocument/2006/relationships" id="257" r:id="R243b90faf8d9428e"/>
    <p:sldId xmlns:r="http://schemas.openxmlformats.org/officeDocument/2006/relationships" id="258" r:id="Rf88fe1298c71412e"/>
    <p:sldId xmlns:r="http://schemas.openxmlformats.org/officeDocument/2006/relationships" id="259" r:id="Ra500e5cd6b86485a"/>
    <p:sldId xmlns:r="http://schemas.openxmlformats.org/officeDocument/2006/relationships" id="260" r:id="Rb4f3c9039c714304"/>
    <p:sldId xmlns:r="http://schemas.openxmlformats.org/officeDocument/2006/relationships" id="261" r:id="R41a4181d303643e5"/>
    <p:sldId xmlns:r="http://schemas.openxmlformats.org/officeDocument/2006/relationships" id="262" r:id="R6639dc97a57f47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bcb39e235a4417" /><Relationship Type="http://schemas.openxmlformats.org/officeDocument/2006/relationships/slide" Target="/ppt/slides/slide1.xml" Id="Rb4ebf42efc2a4784" /><Relationship Type="http://schemas.openxmlformats.org/officeDocument/2006/relationships/slide" Target="/ppt/slides/slide2.xml" Id="R243b90faf8d9428e" /><Relationship Type="http://schemas.openxmlformats.org/officeDocument/2006/relationships/slide" Target="/ppt/slides/slide3.xml" Id="Rf88fe1298c71412e" /><Relationship Type="http://schemas.openxmlformats.org/officeDocument/2006/relationships/slide" Target="/ppt/slides/slide4.xml" Id="Ra500e5cd6b86485a" /><Relationship Type="http://schemas.openxmlformats.org/officeDocument/2006/relationships/slide" Target="/ppt/slides/slide5.xml" Id="Rb4f3c9039c714304" /><Relationship Type="http://schemas.openxmlformats.org/officeDocument/2006/relationships/slide" Target="/ppt/slides/slide6.xml" Id="R41a4181d303643e5" /><Relationship Type="http://schemas.openxmlformats.org/officeDocument/2006/relationships/slide" Target="/ppt/slides/slide7.xml" Id="R6639dc97a57f47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18700f568f4b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9418b26834f1b" /><Relationship Type="http://schemas.openxmlformats.org/officeDocument/2006/relationships/theme" Target="/ppt/slideMasters/theme/theme1.xml" Id="R3c45bf62032b43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19418b26834f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cf60767194c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e58b0446045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e32c55d674f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ca9a108ac4a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eaa0e91cd4d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5692a39064b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942aad77845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CENTRA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CENTRA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−12 712 066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259 884 012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1 466 211 037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1 467 935 443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CENTRAGRUPPEN AS  –  82,1 %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CENTRAGRUPPEN AS  –  17,9 %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73 01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post@centragruppen.no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www.centragruppen.no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980 351 688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CENTRA INVEST AS</a:t>
            </a:r>
          </a:p>
        </p:txBody>
      </p:sp>
    </p:spTree>
  </p:cSld>
  <p:clrMapOvr>
    <a:masterClrMapping xmlns:a="http://schemas.openxmlformats.org/drawingml/2006/main"/>
  </p:clrMapOvr>
</p:sld>
</file>