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d31fd0c8e244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b134940795420d"/>
  </p:sldMasterIdLst>
  <p:sldIdLst>
    <p:sldId xmlns:r="http://schemas.openxmlformats.org/officeDocument/2006/relationships" id="256" r:id="R232fb82141714b22"/>
    <p:sldId xmlns:r="http://schemas.openxmlformats.org/officeDocument/2006/relationships" id="257" r:id="R557deb062720425c"/>
    <p:sldId xmlns:r="http://schemas.openxmlformats.org/officeDocument/2006/relationships" id="258" r:id="Ra420794f79e14875"/>
    <p:sldId xmlns:r="http://schemas.openxmlformats.org/officeDocument/2006/relationships" id="259" r:id="R6c9a9cb9928c4495"/>
    <p:sldId xmlns:r="http://schemas.openxmlformats.org/officeDocument/2006/relationships" id="260" r:id="R42f39c64293648ec"/>
    <p:sldId xmlns:r="http://schemas.openxmlformats.org/officeDocument/2006/relationships" id="261" r:id="Rc23d3345b25347f3"/>
    <p:sldId xmlns:r="http://schemas.openxmlformats.org/officeDocument/2006/relationships" id="262" r:id="R52ef543a489647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b134940795420d" /><Relationship Type="http://schemas.openxmlformats.org/officeDocument/2006/relationships/slide" Target="/ppt/slides/slide1.xml" Id="R232fb82141714b22" /><Relationship Type="http://schemas.openxmlformats.org/officeDocument/2006/relationships/slide" Target="/ppt/slides/slide2.xml" Id="R557deb062720425c" /><Relationship Type="http://schemas.openxmlformats.org/officeDocument/2006/relationships/slide" Target="/ppt/slides/slide3.xml" Id="Ra420794f79e14875" /><Relationship Type="http://schemas.openxmlformats.org/officeDocument/2006/relationships/slide" Target="/ppt/slides/slide4.xml" Id="R6c9a9cb9928c4495" /><Relationship Type="http://schemas.openxmlformats.org/officeDocument/2006/relationships/slide" Target="/ppt/slides/slide5.xml" Id="R42f39c64293648ec" /><Relationship Type="http://schemas.openxmlformats.org/officeDocument/2006/relationships/slide" Target="/ppt/slides/slide6.xml" Id="Rc23d3345b25347f3" /><Relationship Type="http://schemas.openxmlformats.org/officeDocument/2006/relationships/slide" Target="/ppt/slides/slide7.xml" Id="R52ef543a489647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98436c74fb44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88f446ed2448d" /><Relationship Type="http://schemas.openxmlformats.org/officeDocument/2006/relationships/theme" Target="/ppt/slideMasters/theme/theme1.xml" Id="R25e7f47ca1f741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388f446ed244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9c6c5a93848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3fc66286249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9dc88579f4d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81753284c47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bc05feba8e4d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a08e22de249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6048900ea41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STOLTZ ENTREPRENØR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STOLTZ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STOLTZ ENTREPRENØR AS ble etablert [år] og holder til i Laksevåg.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STOLTZ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STOLTZ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STOLTZ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448 051 641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29 227 725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23 929 633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36 815 615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182 948 554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STOLTZ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STOLTZ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STOLTZ ENTREPRENØR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Damsgårdsveien 145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5160 Laksevåg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34 86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www.stoltz.no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980 353 508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STOLTZ ENTREPRENØR AS</a:t>
            </a:r>
          </a:p>
        </p:txBody>
      </p:sp>
    </p:spTree>
  </p:cSld>
  <p:clrMapOvr>
    <a:masterClrMapping xmlns:a="http://schemas.openxmlformats.org/drawingml/2006/main"/>
  </p:clrMapOvr>
</p:sld>
</file>