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85c4af60e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683368e74401d"/>
  </p:sldMasterIdLst>
  <p:sldIdLst>
    <p:sldId xmlns:r="http://schemas.openxmlformats.org/officeDocument/2006/relationships" id="256" r:id="R4017e49be8e1490c"/>
    <p:sldId xmlns:r="http://schemas.openxmlformats.org/officeDocument/2006/relationships" id="257" r:id="R0320e89115b64c1d"/>
    <p:sldId xmlns:r="http://schemas.openxmlformats.org/officeDocument/2006/relationships" id="258" r:id="Rfbe6b9647ec94c2e"/>
    <p:sldId xmlns:r="http://schemas.openxmlformats.org/officeDocument/2006/relationships" id="259" r:id="R7a70fe8ee74c4f92"/>
    <p:sldId xmlns:r="http://schemas.openxmlformats.org/officeDocument/2006/relationships" id="260" r:id="Rd1c08d5197104fbe"/>
    <p:sldId xmlns:r="http://schemas.openxmlformats.org/officeDocument/2006/relationships" id="261" r:id="R5ef179e9d5f548db"/>
    <p:sldId xmlns:r="http://schemas.openxmlformats.org/officeDocument/2006/relationships" id="262" r:id="R537db253f3a4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683368e74401d" /><Relationship Type="http://schemas.openxmlformats.org/officeDocument/2006/relationships/slide" Target="/ppt/slides/slide1.xml" Id="R4017e49be8e1490c" /><Relationship Type="http://schemas.openxmlformats.org/officeDocument/2006/relationships/slide" Target="/ppt/slides/slide2.xml" Id="R0320e89115b64c1d" /><Relationship Type="http://schemas.openxmlformats.org/officeDocument/2006/relationships/slide" Target="/ppt/slides/slide3.xml" Id="Rfbe6b9647ec94c2e" /><Relationship Type="http://schemas.openxmlformats.org/officeDocument/2006/relationships/slide" Target="/ppt/slides/slide4.xml" Id="R7a70fe8ee74c4f92" /><Relationship Type="http://schemas.openxmlformats.org/officeDocument/2006/relationships/slide" Target="/ppt/slides/slide5.xml" Id="Rd1c08d5197104fbe" /><Relationship Type="http://schemas.openxmlformats.org/officeDocument/2006/relationships/slide" Target="/ppt/slides/slide6.xml" Id="R5ef179e9d5f548db" /><Relationship Type="http://schemas.openxmlformats.org/officeDocument/2006/relationships/slide" Target="/ppt/slides/slide7.xml" Id="R537db253f3a4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4ca62c101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d5297b084fac" /><Relationship Type="http://schemas.openxmlformats.org/officeDocument/2006/relationships/theme" Target="/ppt/slideMasters/theme/theme1.xml" Id="Rb1b22cf6c595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dd5297b08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963184ca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e818e78b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9de55ac19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efedae6d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a3bbeba7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9ac9285d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7da4cc73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