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b16e93a8b646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7f07eb69f94331"/>
  </p:sldMasterIdLst>
  <p:sldIdLst>
    <p:sldId xmlns:r="http://schemas.openxmlformats.org/officeDocument/2006/relationships" id="256" r:id="Rbd830bbaa6e44e14"/>
    <p:sldId xmlns:r="http://schemas.openxmlformats.org/officeDocument/2006/relationships" id="257" r:id="R569fbad983f04203"/>
    <p:sldId xmlns:r="http://schemas.openxmlformats.org/officeDocument/2006/relationships" id="258" r:id="R072b05a1317d4cea"/>
    <p:sldId xmlns:r="http://schemas.openxmlformats.org/officeDocument/2006/relationships" id="259" r:id="R30223082008e4f57"/>
    <p:sldId xmlns:r="http://schemas.openxmlformats.org/officeDocument/2006/relationships" id="260" r:id="R0637e0c9af0442db"/>
    <p:sldId xmlns:r="http://schemas.openxmlformats.org/officeDocument/2006/relationships" id="261" r:id="Re8d943813a644e78"/>
    <p:sldId xmlns:r="http://schemas.openxmlformats.org/officeDocument/2006/relationships" id="262" r:id="R159ef71d40954a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7f07eb69f94331" /><Relationship Type="http://schemas.openxmlformats.org/officeDocument/2006/relationships/slide" Target="/ppt/slides/slide1.xml" Id="Rbd830bbaa6e44e14" /><Relationship Type="http://schemas.openxmlformats.org/officeDocument/2006/relationships/slide" Target="/ppt/slides/slide2.xml" Id="R569fbad983f04203" /><Relationship Type="http://schemas.openxmlformats.org/officeDocument/2006/relationships/slide" Target="/ppt/slides/slide3.xml" Id="R072b05a1317d4cea" /><Relationship Type="http://schemas.openxmlformats.org/officeDocument/2006/relationships/slide" Target="/ppt/slides/slide4.xml" Id="R30223082008e4f57" /><Relationship Type="http://schemas.openxmlformats.org/officeDocument/2006/relationships/slide" Target="/ppt/slides/slide5.xml" Id="R0637e0c9af0442db" /><Relationship Type="http://schemas.openxmlformats.org/officeDocument/2006/relationships/slide" Target="/ppt/slides/slide6.xml" Id="Re8d943813a644e78" /><Relationship Type="http://schemas.openxmlformats.org/officeDocument/2006/relationships/slide" Target="/ppt/slides/slide7.xml" Id="R159ef71d40954a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ae3b04af7d4a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6d114d6039439b" /><Relationship Type="http://schemas.openxmlformats.org/officeDocument/2006/relationships/theme" Target="/ppt/slideMasters/theme/theme1.xml" Id="R356946cc6caf4f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6d114d603943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17fd1558a742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8bd9cb40fb4d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87abf36c7846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69cb6c648f4f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22629d4a1547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82dbdc950b4e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3ea698aea74a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OMEGA 365 PROTEK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OMEGA 365 PROTEK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OMEGA 365 PROTEK AS ble etablert [år] og holder til i Karmsund.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OMEGA 365 PROTEK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OMEGA 365 PROTEK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OMEGA 365 PROTEK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145 574 333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−7 850 283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−5 258 387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27 728 253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62 138 878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OMEGA 365 PROTEK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PDS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OMEGA 365 PROTEK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Norevegen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5542 Karmsund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post@omega365.com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980 361 330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OMEGA 365 PROTEK AS</a:t>
            </a:r>
          </a:p>
        </p:txBody>
      </p:sp>
    </p:spTree>
  </p:cSld>
  <p:clrMapOvr>
    <a:masterClrMapping xmlns:a="http://schemas.openxmlformats.org/drawingml/2006/main"/>
  </p:clrMapOvr>
</p:sld>
</file>