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50a3fdf66ae4cd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cfcd99d5af34a26"/>
  </p:sldMasterIdLst>
  <p:sldIdLst>
    <p:sldId xmlns:r="http://schemas.openxmlformats.org/officeDocument/2006/relationships" id="256" r:id="R70d8df9ff20a4076"/>
    <p:sldId xmlns:r="http://schemas.openxmlformats.org/officeDocument/2006/relationships" id="257" r:id="R1850bb824dbc4012"/>
    <p:sldId xmlns:r="http://schemas.openxmlformats.org/officeDocument/2006/relationships" id="258" r:id="R6206e101d7784df3"/>
    <p:sldId xmlns:r="http://schemas.openxmlformats.org/officeDocument/2006/relationships" id="259" r:id="Rbb0cad3cc9804c77"/>
    <p:sldId xmlns:r="http://schemas.openxmlformats.org/officeDocument/2006/relationships" id="260" r:id="R0493686705d244f8"/>
    <p:sldId xmlns:r="http://schemas.openxmlformats.org/officeDocument/2006/relationships" id="261" r:id="R828abb087f924781"/>
    <p:sldId xmlns:r="http://schemas.openxmlformats.org/officeDocument/2006/relationships" id="262" r:id="R70376ee8b1fd41d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cfcd99d5af34a26" /><Relationship Type="http://schemas.openxmlformats.org/officeDocument/2006/relationships/slide" Target="/ppt/slides/slide1.xml" Id="R70d8df9ff20a4076" /><Relationship Type="http://schemas.openxmlformats.org/officeDocument/2006/relationships/slide" Target="/ppt/slides/slide2.xml" Id="R1850bb824dbc4012" /><Relationship Type="http://schemas.openxmlformats.org/officeDocument/2006/relationships/slide" Target="/ppt/slides/slide3.xml" Id="R6206e101d7784df3" /><Relationship Type="http://schemas.openxmlformats.org/officeDocument/2006/relationships/slide" Target="/ppt/slides/slide4.xml" Id="Rbb0cad3cc9804c77" /><Relationship Type="http://schemas.openxmlformats.org/officeDocument/2006/relationships/slide" Target="/ppt/slides/slide5.xml" Id="R0493686705d244f8" /><Relationship Type="http://schemas.openxmlformats.org/officeDocument/2006/relationships/slide" Target="/ppt/slides/slide6.xml" Id="R828abb087f924781" /><Relationship Type="http://schemas.openxmlformats.org/officeDocument/2006/relationships/slide" Target="/ppt/slides/slide7.xml" Id="R70376ee8b1fd41d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0706023e31348c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3f4ccd70b04de9" /><Relationship Type="http://schemas.openxmlformats.org/officeDocument/2006/relationships/theme" Target="/ppt/slideMasters/theme/theme1.xml" Id="R1a51a0ddde524e0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a3f4ccd70b04de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85c3bca15d4a4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674a7d688b448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aca2e1310f4d8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114171b52c49f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af6a7cce7444d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ce0f09951a485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efb3c9cb424bf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BACKE ØSTFOLD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BACKE ØSTFOLD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BACKE ØSTFOLD AS ble etablert [år] og holder til i Gamle Fredrikstad.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BACKE ØSTFOLD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BACKE ØSTFOLD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BACKE ØSTFOLD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322 207 000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−1 758 000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141 000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30 141 000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155 220 000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BACKE ØSTFOLD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BACKE ENTREPRENØR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BACKE ØSTFOLD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Rosenborgveien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1630 Gamle Fredrikstad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69 35 70 80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post.bo@backe.no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980 369 897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BACKE ØSTFOLD AS</a:t>
            </a:r>
          </a:p>
        </p:txBody>
      </p:sp>
    </p:spTree>
  </p:cSld>
  <p:clrMapOvr>
    <a:masterClrMapping xmlns:a="http://schemas.openxmlformats.org/drawingml/2006/main"/>
  </p:clrMapOvr>
</p:sld>
</file>