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831410fce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fc9b9c86874b7d"/>
  </p:sldMasterIdLst>
  <p:sldIdLst>
    <p:sldId xmlns:r="http://schemas.openxmlformats.org/officeDocument/2006/relationships" id="256" r:id="R0fa87ba769af47f3"/>
    <p:sldId xmlns:r="http://schemas.openxmlformats.org/officeDocument/2006/relationships" id="257" r:id="R2a50173ef454467d"/>
    <p:sldId xmlns:r="http://schemas.openxmlformats.org/officeDocument/2006/relationships" id="258" r:id="R8bb14eedad33400a"/>
    <p:sldId xmlns:r="http://schemas.openxmlformats.org/officeDocument/2006/relationships" id="259" r:id="Rc8512b0af8274115"/>
    <p:sldId xmlns:r="http://schemas.openxmlformats.org/officeDocument/2006/relationships" id="260" r:id="R26faccc5cfb6487d"/>
    <p:sldId xmlns:r="http://schemas.openxmlformats.org/officeDocument/2006/relationships" id="261" r:id="R98b2f52f6c5a46d3"/>
    <p:sldId xmlns:r="http://schemas.openxmlformats.org/officeDocument/2006/relationships" id="262" r:id="R3c990243881c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c9b9c86874b7d" /><Relationship Type="http://schemas.openxmlformats.org/officeDocument/2006/relationships/slide" Target="/ppt/slides/slide1.xml" Id="R0fa87ba769af47f3" /><Relationship Type="http://schemas.openxmlformats.org/officeDocument/2006/relationships/slide" Target="/ppt/slides/slide2.xml" Id="R2a50173ef454467d" /><Relationship Type="http://schemas.openxmlformats.org/officeDocument/2006/relationships/slide" Target="/ppt/slides/slide3.xml" Id="R8bb14eedad33400a" /><Relationship Type="http://schemas.openxmlformats.org/officeDocument/2006/relationships/slide" Target="/ppt/slides/slide4.xml" Id="Rc8512b0af8274115" /><Relationship Type="http://schemas.openxmlformats.org/officeDocument/2006/relationships/slide" Target="/ppt/slides/slide5.xml" Id="R26faccc5cfb6487d" /><Relationship Type="http://schemas.openxmlformats.org/officeDocument/2006/relationships/slide" Target="/ppt/slides/slide6.xml" Id="R98b2f52f6c5a46d3" /><Relationship Type="http://schemas.openxmlformats.org/officeDocument/2006/relationships/slide" Target="/ppt/slides/slide7.xml" Id="R3c990243881c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6b7d6b220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66ba63f6546bb" /><Relationship Type="http://schemas.openxmlformats.org/officeDocument/2006/relationships/theme" Target="/ppt/slideMasters/theme/theme1.xml" Id="R9983b2a4a2b6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66ba63f65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1fd618666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366726da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f974f8ee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6f3e7a737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b48f51a8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182db5913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82810701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PERSSON MARIANN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10 17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