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8be94f9f27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b77343fbae4cb1"/>
  </p:sldMasterIdLst>
  <p:sldIdLst>
    <p:sldId xmlns:r="http://schemas.openxmlformats.org/officeDocument/2006/relationships" id="256" r:id="R9f961e00f8fc4931"/>
    <p:sldId xmlns:r="http://schemas.openxmlformats.org/officeDocument/2006/relationships" id="257" r:id="R214fb82f70d44dbf"/>
    <p:sldId xmlns:r="http://schemas.openxmlformats.org/officeDocument/2006/relationships" id="258" r:id="R7583e2a3c1a94c72"/>
    <p:sldId xmlns:r="http://schemas.openxmlformats.org/officeDocument/2006/relationships" id="259" r:id="R0c7a4d2c2b2e43bb"/>
    <p:sldId xmlns:r="http://schemas.openxmlformats.org/officeDocument/2006/relationships" id="260" r:id="R89924cdb3c244b04"/>
    <p:sldId xmlns:r="http://schemas.openxmlformats.org/officeDocument/2006/relationships" id="261" r:id="Rf9bdb097b84e4100"/>
    <p:sldId xmlns:r="http://schemas.openxmlformats.org/officeDocument/2006/relationships" id="262" r:id="R24a68b7bc84d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77343fbae4cb1" /><Relationship Type="http://schemas.openxmlformats.org/officeDocument/2006/relationships/slide" Target="/ppt/slides/slide1.xml" Id="R9f961e00f8fc4931" /><Relationship Type="http://schemas.openxmlformats.org/officeDocument/2006/relationships/slide" Target="/ppt/slides/slide2.xml" Id="R214fb82f70d44dbf" /><Relationship Type="http://schemas.openxmlformats.org/officeDocument/2006/relationships/slide" Target="/ppt/slides/slide3.xml" Id="R7583e2a3c1a94c72" /><Relationship Type="http://schemas.openxmlformats.org/officeDocument/2006/relationships/slide" Target="/ppt/slides/slide4.xml" Id="R0c7a4d2c2b2e43bb" /><Relationship Type="http://schemas.openxmlformats.org/officeDocument/2006/relationships/slide" Target="/ppt/slides/slide5.xml" Id="R89924cdb3c244b04" /><Relationship Type="http://schemas.openxmlformats.org/officeDocument/2006/relationships/slide" Target="/ppt/slides/slide6.xml" Id="Rf9bdb097b84e4100" /><Relationship Type="http://schemas.openxmlformats.org/officeDocument/2006/relationships/slide" Target="/ppt/slides/slide7.xml" Id="R24a68b7bc84d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c198df4af44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2c871e9aa4c0f" /><Relationship Type="http://schemas.openxmlformats.org/officeDocument/2006/relationships/theme" Target="/ppt/slideMasters/theme/theme1.xml" Id="R049bcc64a707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82c871e9aa4c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304a35e4a40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4d41bde6e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c6f8f2a6c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641fc28b9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4adb31c70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d14c3a2743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9e969650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SELBOE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SELBOE BYGG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31 593 327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2 975 981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2 229 662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9 573 860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22 386 910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SELBOE SVERRE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SELBOE ASKIL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SELBOE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Liavegen 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99 52 70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980 378 039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SELBOE BYGG AS</a:t>
            </a:r>
          </a:p>
        </p:txBody>
      </p:sp>
    </p:spTree>
  </p:cSld>
  <p:clrMapOvr>
    <a:masterClrMapping xmlns:a="http://schemas.openxmlformats.org/drawingml/2006/main"/>
  </p:clrMapOvr>
</p:sld>
</file>