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49b30cb4bd41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30337883e24b23"/>
  </p:sldMasterIdLst>
  <p:sldIdLst>
    <p:sldId xmlns:r="http://schemas.openxmlformats.org/officeDocument/2006/relationships" id="256" r:id="R224a4fb1a486410a"/>
    <p:sldId xmlns:r="http://schemas.openxmlformats.org/officeDocument/2006/relationships" id="257" r:id="Rb275f86a2eeb429f"/>
    <p:sldId xmlns:r="http://schemas.openxmlformats.org/officeDocument/2006/relationships" id="258" r:id="R6f9961d669aa4240"/>
    <p:sldId xmlns:r="http://schemas.openxmlformats.org/officeDocument/2006/relationships" id="259" r:id="Rb1d51fde1b244bcb"/>
    <p:sldId xmlns:r="http://schemas.openxmlformats.org/officeDocument/2006/relationships" id="260" r:id="R96082589edf74024"/>
    <p:sldId xmlns:r="http://schemas.openxmlformats.org/officeDocument/2006/relationships" id="261" r:id="Rf40b49b2342e4c71"/>
    <p:sldId xmlns:r="http://schemas.openxmlformats.org/officeDocument/2006/relationships" id="262" r:id="R9f4e8f18df8742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30337883e24b23" /><Relationship Type="http://schemas.openxmlformats.org/officeDocument/2006/relationships/slide" Target="/ppt/slides/slide1.xml" Id="R224a4fb1a486410a" /><Relationship Type="http://schemas.openxmlformats.org/officeDocument/2006/relationships/slide" Target="/ppt/slides/slide2.xml" Id="Rb275f86a2eeb429f" /><Relationship Type="http://schemas.openxmlformats.org/officeDocument/2006/relationships/slide" Target="/ppt/slides/slide3.xml" Id="R6f9961d669aa4240" /><Relationship Type="http://schemas.openxmlformats.org/officeDocument/2006/relationships/slide" Target="/ppt/slides/slide4.xml" Id="Rb1d51fde1b244bcb" /><Relationship Type="http://schemas.openxmlformats.org/officeDocument/2006/relationships/slide" Target="/ppt/slides/slide5.xml" Id="R96082589edf74024" /><Relationship Type="http://schemas.openxmlformats.org/officeDocument/2006/relationships/slide" Target="/ppt/slides/slide6.xml" Id="Rf40b49b2342e4c71" /><Relationship Type="http://schemas.openxmlformats.org/officeDocument/2006/relationships/slide" Target="/ppt/slides/slide7.xml" Id="R9f4e8f18df8742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f52a6ab4fb4a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27a92402e45e1" /><Relationship Type="http://schemas.openxmlformats.org/officeDocument/2006/relationships/theme" Target="/ppt/slideMasters/theme/theme1.xml" Id="R495d5641188e4d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527a92402e45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e817f71624f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e7fa1e38348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0d091df414b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4962a887847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4924830bc45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93901b1f148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32513e0394d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HERSLETH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HERSLETH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HERSLETH HOLDING AS ble etablert [år] og holder til i Sperrebotn.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HERSLETH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HERSLETH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HERSLETH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1 886 603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588 315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1 030 236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39 153 100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40 396 461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HERSLETH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 HERSLETH HOLDING AS  –  47,4 %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HERTO HOLDING AS  –  47,4 %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 LOVISE GUREN HERSLETH  –  5,1 %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HERSLETH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Våkveien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1591 Sperrebotn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980 379 639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HERSLETH HOLDING AS</a:t>
            </a:r>
          </a:p>
        </p:txBody>
      </p:sp>
    </p:spTree>
  </p:cSld>
  <p:clrMapOvr>
    <a:masterClrMapping xmlns:a="http://schemas.openxmlformats.org/drawingml/2006/main"/>
  </p:clrMapOvr>
</p:sld>
</file>