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76001b3fa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29f1c57594538"/>
  </p:sldMasterIdLst>
  <p:sldIdLst>
    <p:sldId xmlns:r="http://schemas.openxmlformats.org/officeDocument/2006/relationships" id="256" r:id="R79c1dcd3f2504588"/>
    <p:sldId xmlns:r="http://schemas.openxmlformats.org/officeDocument/2006/relationships" id="257" r:id="R0b0b9c21465d4c5c"/>
    <p:sldId xmlns:r="http://schemas.openxmlformats.org/officeDocument/2006/relationships" id="258" r:id="R86296ad063d34fa3"/>
    <p:sldId xmlns:r="http://schemas.openxmlformats.org/officeDocument/2006/relationships" id="259" r:id="R8631c20be24546d1"/>
    <p:sldId xmlns:r="http://schemas.openxmlformats.org/officeDocument/2006/relationships" id="260" r:id="R95478beb047b46d6"/>
    <p:sldId xmlns:r="http://schemas.openxmlformats.org/officeDocument/2006/relationships" id="261" r:id="R1002bfd8b6554f42"/>
    <p:sldId xmlns:r="http://schemas.openxmlformats.org/officeDocument/2006/relationships" id="262" r:id="R704a00a4c83a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29f1c57594538" /><Relationship Type="http://schemas.openxmlformats.org/officeDocument/2006/relationships/slide" Target="/ppt/slides/slide1.xml" Id="R79c1dcd3f2504588" /><Relationship Type="http://schemas.openxmlformats.org/officeDocument/2006/relationships/slide" Target="/ppt/slides/slide2.xml" Id="R0b0b9c21465d4c5c" /><Relationship Type="http://schemas.openxmlformats.org/officeDocument/2006/relationships/slide" Target="/ppt/slides/slide3.xml" Id="R86296ad063d34fa3" /><Relationship Type="http://schemas.openxmlformats.org/officeDocument/2006/relationships/slide" Target="/ppt/slides/slide4.xml" Id="R8631c20be24546d1" /><Relationship Type="http://schemas.openxmlformats.org/officeDocument/2006/relationships/slide" Target="/ppt/slides/slide5.xml" Id="R95478beb047b46d6" /><Relationship Type="http://schemas.openxmlformats.org/officeDocument/2006/relationships/slide" Target="/ppt/slides/slide6.xml" Id="R1002bfd8b6554f42" /><Relationship Type="http://schemas.openxmlformats.org/officeDocument/2006/relationships/slide" Target="/ppt/slides/slide7.xml" Id="R704a00a4c83a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a36d153a2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3c4ddf7a4a59" /><Relationship Type="http://schemas.openxmlformats.org/officeDocument/2006/relationships/theme" Target="/ppt/slideMasters/theme/theme1.xml" Id="R7c52b140e71b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f3c4ddf7a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f6f34d856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1f2222cd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2183fd178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314f4781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af85c427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f9d09c6c4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1d7ea262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BYGGSERVICE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1 624 526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PER ANDERS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GRESCO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Sverdrups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15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firmapost@norsk-byggservice.no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norsk-byggservice.no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980 381 587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BYGGSERVICE AS</a:t>
            </a:r>
          </a:p>
        </p:txBody>
      </p:sp>
    </p:spTree>
  </p:cSld>
  <p:clrMapOvr>
    <a:masterClrMapping xmlns:a="http://schemas.openxmlformats.org/drawingml/2006/main"/>
  </p:clrMapOvr>
</p:sld>
</file>