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d2774c8a5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3327af7924f0d"/>
  </p:sldMasterIdLst>
  <p:sldIdLst>
    <p:sldId xmlns:r="http://schemas.openxmlformats.org/officeDocument/2006/relationships" id="256" r:id="R1a04c753977f41ea"/>
    <p:sldId xmlns:r="http://schemas.openxmlformats.org/officeDocument/2006/relationships" id="257" r:id="R139fed189e664b8a"/>
    <p:sldId xmlns:r="http://schemas.openxmlformats.org/officeDocument/2006/relationships" id="258" r:id="Rcaead576a3814d9b"/>
    <p:sldId xmlns:r="http://schemas.openxmlformats.org/officeDocument/2006/relationships" id="259" r:id="R0b8e61f2300646cd"/>
    <p:sldId xmlns:r="http://schemas.openxmlformats.org/officeDocument/2006/relationships" id="260" r:id="R8076599257d44305"/>
    <p:sldId xmlns:r="http://schemas.openxmlformats.org/officeDocument/2006/relationships" id="261" r:id="Rc741c9bf7ee9453e"/>
    <p:sldId xmlns:r="http://schemas.openxmlformats.org/officeDocument/2006/relationships" id="262" r:id="R2a78b6759a45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3327af7924f0d" /><Relationship Type="http://schemas.openxmlformats.org/officeDocument/2006/relationships/slide" Target="/ppt/slides/slide1.xml" Id="R1a04c753977f41ea" /><Relationship Type="http://schemas.openxmlformats.org/officeDocument/2006/relationships/slide" Target="/ppt/slides/slide2.xml" Id="R139fed189e664b8a" /><Relationship Type="http://schemas.openxmlformats.org/officeDocument/2006/relationships/slide" Target="/ppt/slides/slide3.xml" Id="Rcaead576a3814d9b" /><Relationship Type="http://schemas.openxmlformats.org/officeDocument/2006/relationships/slide" Target="/ppt/slides/slide4.xml" Id="R0b8e61f2300646cd" /><Relationship Type="http://schemas.openxmlformats.org/officeDocument/2006/relationships/slide" Target="/ppt/slides/slide5.xml" Id="R8076599257d44305" /><Relationship Type="http://schemas.openxmlformats.org/officeDocument/2006/relationships/slide" Target="/ppt/slides/slide6.xml" Id="Rc741c9bf7ee9453e" /><Relationship Type="http://schemas.openxmlformats.org/officeDocument/2006/relationships/slide" Target="/ppt/slides/slide7.xml" Id="R2a78b6759a45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7a42c8386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50c2e6661463f" /><Relationship Type="http://schemas.openxmlformats.org/officeDocument/2006/relationships/theme" Target="/ppt/slideMasters/theme/theme1.xml" Id="R216ce745ec49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c50c2e666146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9cf0d5ad5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080d855d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95cdf0e3049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2cbeaad4f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bca25318e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7f33083c0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a36add2f9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SEAS SPJELKAVIK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 SPJELKAVIK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SEAS SPJELKAVIK ELEKTRO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 SPJELKAVIK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 SPJELKAVIK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 SPJELKAVIK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16 587 421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 SPJELKAVIK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HAVNEGJERDE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 SPJELKAVIK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Vasstrandvegen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bh@seas24.no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www.seas24.no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980 383 946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 SPJELKAVIK ELEKTRO AS</a:t>
            </a:r>
          </a:p>
        </p:txBody>
      </p:sp>
    </p:spTree>
  </p:cSld>
  <p:clrMapOvr>
    <a:masterClrMapping xmlns:a="http://schemas.openxmlformats.org/drawingml/2006/main"/>
  </p:clrMapOvr>
</p:sld>
</file>