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ba1c0ad80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61c40437f4c34"/>
  </p:sldMasterIdLst>
  <p:sldIdLst>
    <p:sldId xmlns:r="http://schemas.openxmlformats.org/officeDocument/2006/relationships" id="256" r:id="R0c8c8301f1cd43c4"/>
    <p:sldId xmlns:r="http://schemas.openxmlformats.org/officeDocument/2006/relationships" id="257" r:id="Rdcdb03304c16430c"/>
    <p:sldId xmlns:r="http://schemas.openxmlformats.org/officeDocument/2006/relationships" id="258" r:id="R15658e5310db4cc0"/>
    <p:sldId xmlns:r="http://schemas.openxmlformats.org/officeDocument/2006/relationships" id="259" r:id="Rea2566e63e7f4968"/>
    <p:sldId xmlns:r="http://schemas.openxmlformats.org/officeDocument/2006/relationships" id="260" r:id="R339bd4fbd91b447a"/>
    <p:sldId xmlns:r="http://schemas.openxmlformats.org/officeDocument/2006/relationships" id="261" r:id="Re313c1cddcef4a0e"/>
    <p:sldId xmlns:r="http://schemas.openxmlformats.org/officeDocument/2006/relationships" id="262" r:id="R229e991ecb47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61c40437f4c34" /><Relationship Type="http://schemas.openxmlformats.org/officeDocument/2006/relationships/slide" Target="/ppt/slides/slide1.xml" Id="R0c8c8301f1cd43c4" /><Relationship Type="http://schemas.openxmlformats.org/officeDocument/2006/relationships/slide" Target="/ppt/slides/slide2.xml" Id="Rdcdb03304c16430c" /><Relationship Type="http://schemas.openxmlformats.org/officeDocument/2006/relationships/slide" Target="/ppt/slides/slide3.xml" Id="R15658e5310db4cc0" /><Relationship Type="http://schemas.openxmlformats.org/officeDocument/2006/relationships/slide" Target="/ppt/slides/slide4.xml" Id="Rea2566e63e7f4968" /><Relationship Type="http://schemas.openxmlformats.org/officeDocument/2006/relationships/slide" Target="/ppt/slides/slide5.xml" Id="R339bd4fbd91b447a" /><Relationship Type="http://schemas.openxmlformats.org/officeDocument/2006/relationships/slide" Target="/ppt/slides/slide6.xml" Id="Re313c1cddcef4a0e" /><Relationship Type="http://schemas.openxmlformats.org/officeDocument/2006/relationships/slide" Target="/ppt/slides/slide7.xml" Id="R229e991ecb47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f1c4c9ded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15a70c454edc" /><Relationship Type="http://schemas.openxmlformats.org/officeDocument/2006/relationships/theme" Target="/ppt/slideMasters/theme/theme1.xml" Id="Rea2dcb7c85b9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715a70c45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f1024511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d6f3b6c16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a7afdf87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2d555e52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1422287c3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489ffba2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74f82262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BOLIGGASS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BOLIGGASS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24 892 301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EKREN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980 386 767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