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9aa020be1c44d7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b74b3f5fc2048c3"/>
  </p:sldMasterIdLst>
  <p:sldIdLst>
    <p:sldId xmlns:r="http://schemas.openxmlformats.org/officeDocument/2006/relationships" id="256" r:id="R48e3f2b2986d4d3b"/>
    <p:sldId xmlns:r="http://schemas.openxmlformats.org/officeDocument/2006/relationships" id="257" r:id="Re6bfc575082c4cd0"/>
    <p:sldId xmlns:r="http://schemas.openxmlformats.org/officeDocument/2006/relationships" id="258" r:id="R36a055670f1e4f42"/>
    <p:sldId xmlns:r="http://schemas.openxmlformats.org/officeDocument/2006/relationships" id="259" r:id="R38bbca2fe5c2474f"/>
    <p:sldId xmlns:r="http://schemas.openxmlformats.org/officeDocument/2006/relationships" id="260" r:id="R59139bc8633440e9"/>
    <p:sldId xmlns:r="http://schemas.openxmlformats.org/officeDocument/2006/relationships" id="261" r:id="R7f477e5f55e84265"/>
    <p:sldId xmlns:r="http://schemas.openxmlformats.org/officeDocument/2006/relationships" id="262" r:id="Rc868e55bfdd7494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b74b3f5fc2048c3" /><Relationship Type="http://schemas.openxmlformats.org/officeDocument/2006/relationships/slide" Target="/ppt/slides/slide1.xml" Id="R48e3f2b2986d4d3b" /><Relationship Type="http://schemas.openxmlformats.org/officeDocument/2006/relationships/slide" Target="/ppt/slides/slide2.xml" Id="Re6bfc575082c4cd0" /><Relationship Type="http://schemas.openxmlformats.org/officeDocument/2006/relationships/slide" Target="/ppt/slides/slide3.xml" Id="R36a055670f1e4f42" /><Relationship Type="http://schemas.openxmlformats.org/officeDocument/2006/relationships/slide" Target="/ppt/slides/slide4.xml" Id="R38bbca2fe5c2474f" /><Relationship Type="http://schemas.openxmlformats.org/officeDocument/2006/relationships/slide" Target="/ppt/slides/slide5.xml" Id="R59139bc8633440e9" /><Relationship Type="http://schemas.openxmlformats.org/officeDocument/2006/relationships/slide" Target="/ppt/slides/slide6.xml" Id="R7f477e5f55e84265" /><Relationship Type="http://schemas.openxmlformats.org/officeDocument/2006/relationships/slide" Target="/ppt/slides/slide7.xml" Id="Rc868e55bfdd7494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c1b1ca6735e41a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c8d82bfcae4a02" /><Relationship Type="http://schemas.openxmlformats.org/officeDocument/2006/relationships/theme" Target="/ppt/slideMasters/theme/theme1.xml" Id="Re0027ee632214cc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3c8d82bfcae4a0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59ee3883db402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87d5c902424c7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26f56617e4470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cd13b61b3443f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e49913151a484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95728197034d5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a3291f07de47c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TEMA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TEMA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TEMA HOLDING AS ble etablert [år] og holder til i Hovdebygda.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TEMA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TEMA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TEMA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−208 909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−206 051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13 420 926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15 311 976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TEMA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HAAKON AS  –  53,4 %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BISEP HOLDING AS  –  46,6 %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TEMA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Indrehovdevegen 64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6160 Hovdebygda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980 395 332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TEMA HOLDING AS</a:t>
            </a:r>
          </a:p>
        </p:txBody>
      </p:sp>
    </p:spTree>
  </p:cSld>
  <p:clrMapOvr>
    <a:masterClrMapping xmlns:a="http://schemas.openxmlformats.org/drawingml/2006/main"/>
  </p:clrMapOvr>
</p:sld>
</file>