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a68dc889ef4e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18eec49df74a60"/>
  </p:sldMasterIdLst>
  <p:sldIdLst>
    <p:sldId xmlns:r="http://schemas.openxmlformats.org/officeDocument/2006/relationships" id="256" r:id="R09006925e84141f8"/>
    <p:sldId xmlns:r="http://schemas.openxmlformats.org/officeDocument/2006/relationships" id="257" r:id="R957f07baa9ab4415"/>
    <p:sldId xmlns:r="http://schemas.openxmlformats.org/officeDocument/2006/relationships" id="258" r:id="R59e599c9e19c4b6f"/>
    <p:sldId xmlns:r="http://schemas.openxmlformats.org/officeDocument/2006/relationships" id="259" r:id="Raf062466481a409a"/>
    <p:sldId xmlns:r="http://schemas.openxmlformats.org/officeDocument/2006/relationships" id="260" r:id="Re949ecf790e3472a"/>
    <p:sldId xmlns:r="http://schemas.openxmlformats.org/officeDocument/2006/relationships" id="261" r:id="R220e8116d65f4904"/>
    <p:sldId xmlns:r="http://schemas.openxmlformats.org/officeDocument/2006/relationships" id="262" r:id="R91459680c73843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8eec49df74a60" /><Relationship Type="http://schemas.openxmlformats.org/officeDocument/2006/relationships/slide" Target="/ppt/slides/slide1.xml" Id="R09006925e84141f8" /><Relationship Type="http://schemas.openxmlformats.org/officeDocument/2006/relationships/slide" Target="/ppt/slides/slide2.xml" Id="R957f07baa9ab4415" /><Relationship Type="http://schemas.openxmlformats.org/officeDocument/2006/relationships/slide" Target="/ppt/slides/slide3.xml" Id="R59e599c9e19c4b6f" /><Relationship Type="http://schemas.openxmlformats.org/officeDocument/2006/relationships/slide" Target="/ppt/slides/slide4.xml" Id="Raf062466481a409a" /><Relationship Type="http://schemas.openxmlformats.org/officeDocument/2006/relationships/slide" Target="/ppt/slides/slide5.xml" Id="Re949ecf790e3472a" /><Relationship Type="http://schemas.openxmlformats.org/officeDocument/2006/relationships/slide" Target="/ppt/slides/slide6.xml" Id="R220e8116d65f4904" /><Relationship Type="http://schemas.openxmlformats.org/officeDocument/2006/relationships/slide" Target="/ppt/slides/slide7.xml" Id="R91459680c73843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2c105939b47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394c5f21e4f07" /><Relationship Type="http://schemas.openxmlformats.org/officeDocument/2006/relationships/theme" Target="/ppt/slideMasters/theme/theme1.xml" Id="R48485bbf70454f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2394c5f21e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af6b7f79941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4a13e36b04d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b8ab9c09f49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9f8213d154b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e8fca0ef444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a93c4a41b47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8b1d0eb5043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KVAL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KVAL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KVAL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KVAL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KVAL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KVAL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10 713 725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−1 265 074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−1 274 072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3 152 154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4 623 179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KVAL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E KVAL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KVAL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Saksumdal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2608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26 50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980 395 952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KVAL AS</a:t>
            </a:r>
          </a:p>
        </p:txBody>
      </p:sp>
    </p:spTree>
  </p:cSld>
  <p:clrMapOvr>
    <a:masterClrMapping xmlns:a="http://schemas.openxmlformats.org/drawingml/2006/main"/>
  </p:clrMapOvr>
</p:sld>
</file>