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44afb8a9bc40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6658dd2174463c"/>
  </p:sldMasterIdLst>
  <p:sldIdLst>
    <p:sldId xmlns:r="http://schemas.openxmlformats.org/officeDocument/2006/relationships" id="256" r:id="Re2ccad159a1e498c"/>
    <p:sldId xmlns:r="http://schemas.openxmlformats.org/officeDocument/2006/relationships" id="257" r:id="R55ce7d1445854719"/>
    <p:sldId xmlns:r="http://schemas.openxmlformats.org/officeDocument/2006/relationships" id="258" r:id="R58a40c4f2b194951"/>
    <p:sldId xmlns:r="http://schemas.openxmlformats.org/officeDocument/2006/relationships" id="259" r:id="R872182dd06b84ee1"/>
    <p:sldId xmlns:r="http://schemas.openxmlformats.org/officeDocument/2006/relationships" id="260" r:id="R31fe8276a2d74ce9"/>
    <p:sldId xmlns:r="http://schemas.openxmlformats.org/officeDocument/2006/relationships" id="261" r:id="R3ec394346cc94873"/>
    <p:sldId xmlns:r="http://schemas.openxmlformats.org/officeDocument/2006/relationships" id="262" r:id="R31429ae27a2940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6658dd2174463c" /><Relationship Type="http://schemas.openxmlformats.org/officeDocument/2006/relationships/slide" Target="/ppt/slides/slide1.xml" Id="Re2ccad159a1e498c" /><Relationship Type="http://schemas.openxmlformats.org/officeDocument/2006/relationships/slide" Target="/ppt/slides/slide2.xml" Id="R55ce7d1445854719" /><Relationship Type="http://schemas.openxmlformats.org/officeDocument/2006/relationships/slide" Target="/ppt/slides/slide3.xml" Id="R58a40c4f2b194951" /><Relationship Type="http://schemas.openxmlformats.org/officeDocument/2006/relationships/slide" Target="/ppt/slides/slide4.xml" Id="R872182dd06b84ee1" /><Relationship Type="http://schemas.openxmlformats.org/officeDocument/2006/relationships/slide" Target="/ppt/slides/slide5.xml" Id="R31fe8276a2d74ce9" /><Relationship Type="http://schemas.openxmlformats.org/officeDocument/2006/relationships/slide" Target="/ppt/slides/slide6.xml" Id="R3ec394346cc94873" /><Relationship Type="http://schemas.openxmlformats.org/officeDocument/2006/relationships/slide" Target="/ppt/slides/slide7.xml" Id="R31429ae27a2940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8cb44f280047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41b1c8c0b407c" /><Relationship Type="http://schemas.openxmlformats.org/officeDocument/2006/relationships/theme" Target="/ppt/slideMasters/theme/theme1.xml" Id="Reae0ac3e66874b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d41b1c8c0b40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919ca42b44d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93c46812e45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f8b5d7a2044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895ab34a042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0627cdcba4d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0ac03c3d344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aea29f6a14e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ENTREPRENØR K HOLSETER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K HOLSETER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ENTREPRENØR K HOLSETER AS ble etablert [år] og holder til i Vestnes.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K HOLSETER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K HOLSETER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K HOLSETER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8 932 425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502 352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375 829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585 891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1 822 220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K HOLSETER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HOLSETER KJARTAN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K HOLSETER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Kollen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6390 Vestnes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980 396 029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K HOLSETER AS</a:t>
            </a:r>
          </a:p>
        </p:txBody>
      </p:sp>
    </p:spTree>
  </p:cSld>
  <p:clrMapOvr>
    <a:masterClrMapping xmlns:a="http://schemas.openxmlformats.org/drawingml/2006/main"/>
  </p:clrMapOvr>
</p:sld>
</file>