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f45594e8ea4e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b4825605d04b48"/>
  </p:sldMasterIdLst>
  <p:sldIdLst>
    <p:sldId xmlns:r="http://schemas.openxmlformats.org/officeDocument/2006/relationships" id="256" r:id="Ra39b6bf612d54dbc"/>
    <p:sldId xmlns:r="http://schemas.openxmlformats.org/officeDocument/2006/relationships" id="257" r:id="R909f5e1f53ed480e"/>
    <p:sldId xmlns:r="http://schemas.openxmlformats.org/officeDocument/2006/relationships" id="258" r:id="Rf52c3449f34f4e50"/>
    <p:sldId xmlns:r="http://schemas.openxmlformats.org/officeDocument/2006/relationships" id="259" r:id="R9b16da8adc75488f"/>
    <p:sldId xmlns:r="http://schemas.openxmlformats.org/officeDocument/2006/relationships" id="260" r:id="Rbac1984e3f9a43c5"/>
    <p:sldId xmlns:r="http://schemas.openxmlformats.org/officeDocument/2006/relationships" id="261" r:id="R78fecdc7ee064045"/>
    <p:sldId xmlns:r="http://schemas.openxmlformats.org/officeDocument/2006/relationships" id="262" r:id="Rdc3f088e468243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4825605d04b48" /><Relationship Type="http://schemas.openxmlformats.org/officeDocument/2006/relationships/slide" Target="/ppt/slides/slide1.xml" Id="Ra39b6bf612d54dbc" /><Relationship Type="http://schemas.openxmlformats.org/officeDocument/2006/relationships/slide" Target="/ppt/slides/slide2.xml" Id="R909f5e1f53ed480e" /><Relationship Type="http://schemas.openxmlformats.org/officeDocument/2006/relationships/slide" Target="/ppt/slides/slide3.xml" Id="Rf52c3449f34f4e50" /><Relationship Type="http://schemas.openxmlformats.org/officeDocument/2006/relationships/slide" Target="/ppt/slides/slide4.xml" Id="R9b16da8adc75488f" /><Relationship Type="http://schemas.openxmlformats.org/officeDocument/2006/relationships/slide" Target="/ppt/slides/slide5.xml" Id="Rbac1984e3f9a43c5" /><Relationship Type="http://schemas.openxmlformats.org/officeDocument/2006/relationships/slide" Target="/ppt/slides/slide6.xml" Id="R78fecdc7ee064045" /><Relationship Type="http://schemas.openxmlformats.org/officeDocument/2006/relationships/slide" Target="/ppt/slides/slide7.xml" Id="Rdc3f088e468243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fc84bf69e4f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335c454254230" /><Relationship Type="http://schemas.openxmlformats.org/officeDocument/2006/relationships/theme" Target="/ppt/slideMasters/theme/theme1.xml" Id="R691a63bfba7342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f335c4542542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fb5e2c03645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983f165354a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633e91a9947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5dc5c72c74d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fea8e263d47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4923c7b2c49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3265594da4e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FARBU OG GAUSEN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FARBU OG GAUSEN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FARBU OG GAUSEN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FARBU OG GAUSEN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FARBU OG GAUSEN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FARBU OG GAUSEN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157 450 251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7 351 275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6 825 675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62 745 592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99 455 891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FARBU OG GAUSEN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GAUSEN EVEN  –  37,0 %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ANFA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OVFA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GAUSEN INGE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ODD ARNE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FARBU OG GAUSEN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600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15 66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980 396 762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FARBU OG GAUSEN AS</a:t>
            </a:r>
          </a:p>
        </p:txBody>
      </p:sp>
    </p:spTree>
  </p:cSld>
  <p:clrMapOvr>
    <a:masterClrMapping xmlns:a="http://schemas.openxmlformats.org/drawingml/2006/main"/>
  </p:clrMapOvr>
</p:sld>
</file>