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6494f7d8694e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23655ede974a47"/>
  </p:sldMasterIdLst>
  <p:sldIdLst>
    <p:sldId xmlns:r="http://schemas.openxmlformats.org/officeDocument/2006/relationships" id="256" r:id="R8f91b26931de45ef"/>
    <p:sldId xmlns:r="http://schemas.openxmlformats.org/officeDocument/2006/relationships" id="257" r:id="Ra39fe870d9384789"/>
    <p:sldId xmlns:r="http://schemas.openxmlformats.org/officeDocument/2006/relationships" id="258" r:id="Rfed945d1e90a4abb"/>
    <p:sldId xmlns:r="http://schemas.openxmlformats.org/officeDocument/2006/relationships" id="259" r:id="R5c73f799539044a3"/>
    <p:sldId xmlns:r="http://schemas.openxmlformats.org/officeDocument/2006/relationships" id="260" r:id="Rb32f5858018f4797"/>
    <p:sldId xmlns:r="http://schemas.openxmlformats.org/officeDocument/2006/relationships" id="261" r:id="Rfe5e2fe96d2f4d74"/>
    <p:sldId xmlns:r="http://schemas.openxmlformats.org/officeDocument/2006/relationships" id="262" r:id="R5d762bca3dd544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23655ede974a47" /><Relationship Type="http://schemas.openxmlformats.org/officeDocument/2006/relationships/slide" Target="/ppt/slides/slide1.xml" Id="R8f91b26931de45ef" /><Relationship Type="http://schemas.openxmlformats.org/officeDocument/2006/relationships/slide" Target="/ppt/slides/slide2.xml" Id="Ra39fe870d9384789" /><Relationship Type="http://schemas.openxmlformats.org/officeDocument/2006/relationships/slide" Target="/ppt/slides/slide3.xml" Id="Rfed945d1e90a4abb" /><Relationship Type="http://schemas.openxmlformats.org/officeDocument/2006/relationships/slide" Target="/ppt/slides/slide4.xml" Id="R5c73f799539044a3" /><Relationship Type="http://schemas.openxmlformats.org/officeDocument/2006/relationships/slide" Target="/ppt/slides/slide5.xml" Id="Rb32f5858018f4797" /><Relationship Type="http://schemas.openxmlformats.org/officeDocument/2006/relationships/slide" Target="/ppt/slides/slide6.xml" Id="Rfe5e2fe96d2f4d74" /><Relationship Type="http://schemas.openxmlformats.org/officeDocument/2006/relationships/slide" Target="/ppt/slides/slide7.xml" Id="R5d762bca3dd544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1d6f9d073842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ef8a9283a44bc" /><Relationship Type="http://schemas.openxmlformats.org/officeDocument/2006/relationships/theme" Target="/ppt/slideMasters/theme/theme1.xml" Id="R75233083f5f94f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0ef8a9283a44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4b3f2e6d44b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7baedd7da4c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69f02fc9145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a3e05fdaa4e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38f6d54044d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5873bc38a48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3bbce81ba42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LØHRE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LØHRE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LØHRE VVS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LØHRE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LØHRE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LØHRE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30 714 863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−170 820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−148 885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7 639 090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14 721 920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LØHRE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LØHRE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LØHRE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43 12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980 397 009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LØHRE VVS AS</a:t>
            </a:r>
          </a:p>
        </p:txBody>
      </p:sp>
    </p:spTree>
  </p:cSld>
  <p:clrMapOvr>
    <a:masterClrMapping xmlns:a="http://schemas.openxmlformats.org/drawingml/2006/main"/>
  </p:clrMapOvr>
</p:sld>
</file>