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824080681e48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8908feea7d435f"/>
  </p:sldMasterIdLst>
  <p:sldIdLst>
    <p:sldId xmlns:r="http://schemas.openxmlformats.org/officeDocument/2006/relationships" id="256" r:id="R1ad2f79d02a847a7"/>
    <p:sldId xmlns:r="http://schemas.openxmlformats.org/officeDocument/2006/relationships" id="257" r:id="R5f55cba96cb547e5"/>
    <p:sldId xmlns:r="http://schemas.openxmlformats.org/officeDocument/2006/relationships" id="258" r:id="R1b5b4eee1d1d4f47"/>
    <p:sldId xmlns:r="http://schemas.openxmlformats.org/officeDocument/2006/relationships" id="259" r:id="R2bf89d83ee6c4382"/>
    <p:sldId xmlns:r="http://schemas.openxmlformats.org/officeDocument/2006/relationships" id="260" r:id="R185fc061d2ea470a"/>
    <p:sldId xmlns:r="http://schemas.openxmlformats.org/officeDocument/2006/relationships" id="261" r:id="Rfffc44ad17b84cca"/>
    <p:sldId xmlns:r="http://schemas.openxmlformats.org/officeDocument/2006/relationships" id="262" r:id="R8f87326cadef4b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8908feea7d435f" /><Relationship Type="http://schemas.openxmlformats.org/officeDocument/2006/relationships/slide" Target="/ppt/slides/slide1.xml" Id="R1ad2f79d02a847a7" /><Relationship Type="http://schemas.openxmlformats.org/officeDocument/2006/relationships/slide" Target="/ppt/slides/slide2.xml" Id="R5f55cba96cb547e5" /><Relationship Type="http://schemas.openxmlformats.org/officeDocument/2006/relationships/slide" Target="/ppt/slides/slide3.xml" Id="R1b5b4eee1d1d4f47" /><Relationship Type="http://schemas.openxmlformats.org/officeDocument/2006/relationships/slide" Target="/ppt/slides/slide4.xml" Id="R2bf89d83ee6c4382" /><Relationship Type="http://schemas.openxmlformats.org/officeDocument/2006/relationships/slide" Target="/ppt/slides/slide5.xml" Id="R185fc061d2ea470a" /><Relationship Type="http://schemas.openxmlformats.org/officeDocument/2006/relationships/slide" Target="/ppt/slides/slide6.xml" Id="Rfffc44ad17b84cca" /><Relationship Type="http://schemas.openxmlformats.org/officeDocument/2006/relationships/slide" Target="/ppt/slides/slide7.xml" Id="R8f87326cadef4b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b448306d9848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51e5c6d464d46" /><Relationship Type="http://schemas.openxmlformats.org/officeDocument/2006/relationships/theme" Target="/ppt/slideMasters/theme/theme1.xml" Id="R3292e11d57d44b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f51e5c6d464d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e628e4d094f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212d1a04a40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fdb7594d748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b5323580842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662339a9a4e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fc8a6a46c41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bd359b00d43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 PROSJEKT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42 343 316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−2 986 940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−3 151 557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2 382 269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12 039 688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HOLDING INVEST AS  –  89,2 %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REINERTSEN JAN CARL  –  10,8 %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Enebakkveien 150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39 66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www.chp.no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980 400 956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 PROSJEKT AS</a:t>
            </a:r>
          </a:p>
        </p:txBody>
      </p:sp>
    </p:spTree>
  </p:cSld>
  <p:clrMapOvr>
    <a:masterClrMapping xmlns:a="http://schemas.openxmlformats.org/drawingml/2006/main"/>
  </p:clrMapOvr>
</p:sld>
</file>