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ded2fd621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c9b765c794849"/>
  </p:sldMasterIdLst>
  <p:sldIdLst>
    <p:sldId xmlns:r="http://schemas.openxmlformats.org/officeDocument/2006/relationships" id="256" r:id="Ref0ea816289f49b1"/>
    <p:sldId xmlns:r="http://schemas.openxmlformats.org/officeDocument/2006/relationships" id="257" r:id="R900b720f7da84ead"/>
    <p:sldId xmlns:r="http://schemas.openxmlformats.org/officeDocument/2006/relationships" id="258" r:id="R408d04046348451d"/>
    <p:sldId xmlns:r="http://schemas.openxmlformats.org/officeDocument/2006/relationships" id="259" r:id="Rb3bce9726a28413b"/>
    <p:sldId xmlns:r="http://schemas.openxmlformats.org/officeDocument/2006/relationships" id="260" r:id="Rf40c668a693e4322"/>
    <p:sldId xmlns:r="http://schemas.openxmlformats.org/officeDocument/2006/relationships" id="261" r:id="R51f3deeca1f4409d"/>
    <p:sldId xmlns:r="http://schemas.openxmlformats.org/officeDocument/2006/relationships" id="262" r:id="R7fa2664fb633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c9b765c794849" /><Relationship Type="http://schemas.openxmlformats.org/officeDocument/2006/relationships/slide" Target="/ppt/slides/slide1.xml" Id="Ref0ea816289f49b1" /><Relationship Type="http://schemas.openxmlformats.org/officeDocument/2006/relationships/slide" Target="/ppt/slides/slide2.xml" Id="R900b720f7da84ead" /><Relationship Type="http://schemas.openxmlformats.org/officeDocument/2006/relationships/slide" Target="/ppt/slides/slide3.xml" Id="R408d04046348451d" /><Relationship Type="http://schemas.openxmlformats.org/officeDocument/2006/relationships/slide" Target="/ppt/slides/slide4.xml" Id="Rb3bce9726a28413b" /><Relationship Type="http://schemas.openxmlformats.org/officeDocument/2006/relationships/slide" Target="/ppt/slides/slide5.xml" Id="Rf40c668a693e4322" /><Relationship Type="http://schemas.openxmlformats.org/officeDocument/2006/relationships/slide" Target="/ppt/slides/slide6.xml" Id="R51f3deeca1f4409d" /><Relationship Type="http://schemas.openxmlformats.org/officeDocument/2006/relationships/slide" Target="/ppt/slides/slide7.xml" Id="R7fa2664fb633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d50d9d4df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4088d79e4fac" /><Relationship Type="http://schemas.openxmlformats.org/officeDocument/2006/relationships/theme" Target="/ppt/slideMasters/theme/theme1.xml" Id="R3c0e46f6188a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24088d79e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69b87f60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6ad8d632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0721219c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ecf372e0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b8404a94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8ad61638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dc7f1098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KANTEN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KANTEN GRAVESERVICE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8 103 183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2 471 138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KANJOH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Østveien 622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980 403 955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KANTEN GRAVESERVICE AS</a:t>
            </a:r>
          </a:p>
        </p:txBody>
      </p:sp>
    </p:spTree>
  </p:cSld>
  <p:clrMapOvr>
    <a:masterClrMapping xmlns:a="http://schemas.openxmlformats.org/drawingml/2006/main"/>
  </p:clrMapOvr>
</p:sld>
</file>