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1caafb1f5d4d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4a72ad37aa4dfe"/>
  </p:sldMasterIdLst>
  <p:sldIdLst>
    <p:sldId xmlns:r="http://schemas.openxmlformats.org/officeDocument/2006/relationships" id="256" r:id="Rd92de72c3f354942"/>
    <p:sldId xmlns:r="http://schemas.openxmlformats.org/officeDocument/2006/relationships" id="257" r:id="R2dc47b8f37f74cd8"/>
    <p:sldId xmlns:r="http://schemas.openxmlformats.org/officeDocument/2006/relationships" id="258" r:id="Rdeed2829bb0b4d10"/>
    <p:sldId xmlns:r="http://schemas.openxmlformats.org/officeDocument/2006/relationships" id="259" r:id="R08383032abb04f91"/>
    <p:sldId xmlns:r="http://schemas.openxmlformats.org/officeDocument/2006/relationships" id="260" r:id="R4e42406597754eb8"/>
    <p:sldId xmlns:r="http://schemas.openxmlformats.org/officeDocument/2006/relationships" id="261" r:id="R2b1dbd8221ad4376"/>
    <p:sldId xmlns:r="http://schemas.openxmlformats.org/officeDocument/2006/relationships" id="262" r:id="R6abef22e3e5740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4a72ad37aa4dfe" /><Relationship Type="http://schemas.openxmlformats.org/officeDocument/2006/relationships/slide" Target="/ppt/slides/slide1.xml" Id="Rd92de72c3f354942" /><Relationship Type="http://schemas.openxmlformats.org/officeDocument/2006/relationships/slide" Target="/ppt/slides/slide2.xml" Id="R2dc47b8f37f74cd8" /><Relationship Type="http://schemas.openxmlformats.org/officeDocument/2006/relationships/slide" Target="/ppt/slides/slide3.xml" Id="Rdeed2829bb0b4d10" /><Relationship Type="http://schemas.openxmlformats.org/officeDocument/2006/relationships/slide" Target="/ppt/slides/slide4.xml" Id="R08383032abb04f91" /><Relationship Type="http://schemas.openxmlformats.org/officeDocument/2006/relationships/slide" Target="/ppt/slides/slide5.xml" Id="R4e42406597754eb8" /><Relationship Type="http://schemas.openxmlformats.org/officeDocument/2006/relationships/slide" Target="/ppt/slides/slide6.xml" Id="R2b1dbd8221ad4376" /><Relationship Type="http://schemas.openxmlformats.org/officeDocument/2006/relationships/slide" Target="/ppt/slides/slide7.xml" Id="R6abef22e3e5740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f287fbe34a40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9b3ce24a7442b" /><Relationship Type="http://schemas.openxmlformats.org/officeDocument/2006/relationships/theme" Target="/ppt/slideMasters/theme/theme1.xml" Id="R7adacceb1b1e4b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d9b3ce24a744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caffffaf848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6501fccdb40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7a58f66bb49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ae59d580a46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d6c7916d245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a58c44a764e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b01abb6bb49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KNIF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KNIF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5 239 657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−7 531 363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17 365 282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75 526 177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105 088 838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FRELSESARMEEN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KIRKENS BYMISJON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LUTHERSK MISJONSSAMBAND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HOVEDORGANISASJONEN KA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NORMISJON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INDREMISJONSFORBUNDET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37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post@knif.no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www.knif.no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980 404 706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AS</a:t>
            </a:r>
          </a:p>
        </p:txBody>
      </p:sp>
    </p:spTree>
  </p:cSld>
  <p:clrMapOvr>
    <a:masterClrMapping xmlns:a="http://schemas.openxmlformats.org/drawingml/2006/main"/>
  </p:clrMapOvr>
</p:sld>
</file>