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78448f7683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2d43e4bb14065"/>
  </p:sldMasterIdLst>
  <p:sldIdLst>
    <p:sldId xmlns:r="http://schemas.openxmlformats.org/officeDocument/2006/relationships" id="256" r:id="R89bc68cb869d42bb"/>
    <p:sldId xmlns:r="http://schemas.openxmlformats.org/officeDocument/2006/relationships" id="257" r:id="R92b284fa15e84cae"/>
    <p:sldId xmlns:r="http://schemas.openxmlformats.org/officeDocument/2006/relationships" id="258" r:id="Re03f95e8914e48df"/>
    <p:sldId xmlns:r="http://schemas.openxmlformats.org/officeDocument/2006/relationships" id="259" r:id="R26453eb578e04a6d"/>
    <p:sldId xmlns:r="http://schemas.openxmlformats.org/officeDocument/2006/relationships" id="260" r:id="R0f494069bc924c6f"/>
    <p:sldId xmlns:r="http://schemas.openxmlformats.org/officeDocument/2006/relationships" id="261" r:id="Rce38db15ee294aec"/>
    <p:sldId xmlns:r="http://schemas.openxmlformats.org/officeDocument/2006/relationships" id="262" r:id="Rdec4aae22b0547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2d43e4bb14065" /><Relationship Type="http://schemas.openxmlformats.org/officeDocument/2006/relationships/slide" Target="/ppt/slides/slide1.xml" Id="R89bc68cb869d42bb" /><Relationship Type="http://schemas.openxmlformats.org/officeDocument/2006/relationships/slide" Target="/ppt/slides/slide2.xml" Id="R92b284fa15e84cae" /><Relationship Type="http://schemas.openxmlformats.org/officeDocument/2006/relationships/slide" Target="/ppt/slides/slide3.xml" Id="Re03f95e8914e48df" /><Relationship Type="http://schemas.openxmlformats.org/officeDocument/2006/relationships/slide" Target="/ppt/slides/slide4.xml" Id="R26453eb578e04a6d" /><Relationship Type="http://schemas.openxmlformats.org/officeDocument/2006/relationships/slide" Target="/ppt/slides/slide5.xml" Id="R0f494069bc924c6f" /><Relationship Type="http://schemas.openxmlformats.org/officeDocument/2006/relationships/slide" Target="/ppt/slides/slide6.xml" Id="Rce38db15ee294aec" /><Relationship Type="http://schemas.openxmlformats.org/officeDocument/2006/relationships/slide" Target="/ppt/slides/slide7.xml" Id="Rdec4aae22b0547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06638756d4b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cffc08959431c" /><Relationship Type="http://schemas.openxmlformats.org/officeDocument/2006/relationships/theme" Target="/ppt/slideMasters/theme/theme1.xml" Id="Rc420cf19a43f48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cffc0895943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c763d88bd4c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9640582444c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7606789a845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26aaaf4f74c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44434f26046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baedcb7e74a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a2ed4ab1546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J.O. MOEN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J.O. 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J.O. MOEN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J.O. 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J.O. 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J.O. 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53 920 786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−1 945 625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−1 557 973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6 690 056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19 842 495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J.O. 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J.O. MOEN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J.O. 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22 32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miljo@jo-moen.no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980 405 419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J.O. MOEN AS</a:t>
            </a:r>
          </a:p>
        </p:txBody>
      </p:sp>
    </p:spTree>
  </p:cSld>
  <p:clrMapOvr>
    <a:masterClrMapping xmlns:a="http://schemas.openxmlformats.org/drawingml/2006/main"/>
  </p:clrMapOvr>
</p:sld>
</file>