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f8122ef21b4c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92960156b0481c"/>
  </p:sldMasterIdLst>
  <p:sldIdLst>
    <p:sldId xmlns:r="http://schemas.openxmlformats.org/officeDocument/2006/relationships" id="256" r:id="Rc77be0e235c64165"/>
    <p:sldId xmlns:r="http://schemas.openxmlformats.org/officeDocument/2006/relationships" id="257" r:id="R9c6716d0da6a41c0"/>
    <p:sldId xmlns:r="http://schemas.openxmlformats.org/officeDocument/2006/relationships" id="258" r:id="R0bf1ea8130a24be8"/>
    <p:sldId xmlns:r="http://schemas.openxmlformats.org/officeDocument/2006/relationships" id="259" r:id="Rb5375456296546e7"/>
    <p:sldId xmlns:r="http://schemas.openxmlformats.org/officeDocument/2006/relationships" id="260" r:id="Rb3a949635cc84bc6"/>
    <p:sldId xmlns:r="http://schemas.openxmlformats.org/officeDocument/2006/relationships" id="261" r:id="R2280d4dbde6a4349"/>
    <p:sldId xmlns:r="http://schemas.openxmlformats.org/officeDocument/2006/relationships" id="262" r:id="Ra6a7ffef90054f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2960156b0481c" /><Relationship Type="http://schemas.openxmlformats.org/officeDocument/2006/relationships/slide" Target="/ppt/slides/slide1.xml" Id="Rc77be0e235c64165" /><Relationship Type="http://schemas.openxmlformats.org/officeDocument/2006/relationships/slide" Target="/ppt/slides/slide2.xml" Id="R9c6716d0da6a41c0" /><Relationship Type="http://schemas.openxmlformats.org/officeDocument/2006/relationships/slide" Target="/ppt/slides/slide3.xml" Id="R0bf1ea8130a24be8" /><Relationship Type="http://schemas.openxmlformats.org/officeDocument/2006/relationships/slide" Target="/ppt/slides/slide4.xml" Id="Rb5375456296546e7" /><Relationship Type="http://schemas.openxmlformats.org/officeDocument/2006/relationships/slide" Target="/ppt/slides/slide5.xml" Id="Rb3a949635cc84bc6" /><Relationship Type="http://schemas.openxmlformats.org/officeDocument/2006/relationships/slide" Target="/ppt/slides/slide6.xml" Id="R2280d4dbde6a4349" /><Relationship Type="http://schemas.openxmlformats.org/officeDocument/2006/relationships/slide" Target="/ppt/slides/slide7.xml" Id="Ra6a7ffef90054f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6540c79e440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1f3fadc114742" /><Relationship Type="http://schemas.openxmlformats.org/officeDocument/2006/relationships/theme" Target="/ppt/slideMasters/theme/theme1.xml" Id="Rf090b943ff6f4c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f1f3fadc1147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64b1f719549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a4d0a2c484c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ee5f3a6cc47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30f4fa3d74b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d13b4ec454b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50fa4bf6946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71b37383e4f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TØMRERMESTER KOLBJØRN HAUGLAND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TØMRERMESTER KOLBJØRN HAUGLAND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TØMRERMESTER KOLBJØRN HAUGLAND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TØMRERMESTER KOLBJØRN HAUGLAND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TØMRERMESTER KOLBJØRN HAUGLAND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TØMRERMESTER KOLBJØRN HAUGLAND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588 705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323 690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252 661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662 458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1 170 941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TØMRERMESTER KOLBJØRN HAUGLAND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KOLLBJØRN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TØMRERMESTER KOLBJØRN HAUGLAND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Hadelandsveien 654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13 29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980 406 474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TØMRERMESTER KOLBJØRN HAUGLAND AS</a:t>
            </a:r>
          </a:p>
        </p:txBody>
      </p:sp>
    </p:spTree>
  </p:cSld>
  <p:clrMapOvr>
    <a:masterClrMapping xmlns:a="http://schemas.openxmlformats.org/drawingml/2006/main"/>
  </p:clrMapOvr>
</p:sld>
</file>