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aade34d09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7ec798f554eba"/>
  </p:sldMasterIdLst>
  <p:sldIdLst>
    <p:sldId xmlns:r="http://schemas.openxmlformats.org/officeDocument/2006/relationships" id="256" r:id="R74c9111646044c7c"/>
    <p:sldId xmlns:r="http://schemas.openxmlformats.org/officeDocument/2006/relationships" id="257" r:id="R0afb399473cc413c"/>
    <p:sldId xmlns:r="http://schemas.openxmlformats.org/officeDocument/2006/relationships" id="258" r:id="Rb07c11a297204bc2"/>
    <p:sldId xmlns:r="http://schemas.openxmlformats.org/officeDocument/2006/relationships" id="259" r:id="R472c916e1dde4b64"/>
    <p:sldId xmlns:r="http://schemas.openxmlformats.org/officeDocument/2006/relationships" id="260" r:id="R98dac5027cba4741"/>
    <p:sldId xmlns:r="http://schemas.openxmlformats.org/officeDocument/2006/relationships" id="261" r:id="Rd011e9f9cd064aa3"/>
    <p:sldId xmlns:r="http://schemas.openxmlformats.org/officeDocument/2006/relationships" id="262" r:id="R60430afe0ba5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7ec798f554eba" /><Relationship Type="http://schemas.openxmlformats.org/officeDocument/2006/relationships/slide" Target="/ppt/slides/slide1.xml" Id="R74c9111646044c7c" /><Relationship Type="http://schemas.openxmlformats.org/officeDocument/2006/relationships/slide" Target="/ppt/slides/slide2.xml" Id="R0afb399473cc413c" /><Relationship Type="http://schemas.openxmlformats.org/officeDocument/2006/relationships/slide" Target="/ppt/slides/slide3.xml" Id="Rb07c11a297204bc2" /><Relationship Type="http://schemas.openxmlformats.org/officeDocument/2006/relationships/slide" Target="/ppt/slides/slide4.xml" Id="R472c916e1dde4b64" /><Relationship Type="http://schemas.openxmlformats.org/officeDocument/2006/relationships/slide" Target="/ppt/slides/slide5.xml" Id="R98dac5027cba4741" /><Relationship Type="http://schemas.openxmlformats.org/officeDocument/2006/relationships/slide" Target="/ppt/slides/slide6.xml" Id="Rd011e9f9cd064aa3" /><Relationship Type="http://schemas.openxmlformats.org/officeDocument/2006/relationships/slide" Target="/ppt/slides/slide7.xml" Id="R60430afe0ba5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245f13560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9ef8f49f84a9c" /><Relationship Type="http://schemas.openxmlformats.org/officeDocument/2006/relationships/theme" Target="/ppt/slideMasters/theme/theme1.xml" Id="R7d7bef3e7bca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9ef8f49f8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310802e5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4c3ff0f17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1c85a0da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bb8c99c4d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bcda6031c43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9405c567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2b82798d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KORSMOGRILLEN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KORSMOGRILLEN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1 464 584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HEIMDAL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11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980 407 594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KORSMOGRILLEN AS</a:t>
            </a:r>
          </a:p>
        </p:txBody>
      </p:sp>
    </p:spTree>
  </p:cSld>
  <p:clrMapOvr>
    <a:masterClrMapping xmlns:a="http://schemas.openxmlformats.org/drawingml/2006/main"/>
  </p:clrMapOvr>
</p:sld>
</file>