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517e654edc49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2f2ce94252481e"/>
  </p:sldMasterIdLst>
  <p:sldIdLst>
    <p:sldId xmlns:r="http://schemas.openxmlformats.org/officeDocument/2006/relationships" id="256" r:id="Ra47cba34b4c44f83"/>
    <p:sldId xmlns:r="http://schemas.openxmlformats.org/officeDocument/2006/relationships" id="257" r:id="Rcbb8557e0b3641f8"/>
    <p:sldId xmlns:r="http://schemas.openxmlformats.org/officeDocument/2006/relationships" id="258" r:id="R19ee62fa058d449d"/>
    <p:sldId xmlns:r="http://schemas.openxmlformats.org/officeDocument/2006/relationships" id="259" r:id="R2e2fd5b2d49e4024"/>
    <p:sldId xmlns:r="http://schemas.openxmlformats.org/officeDocument/2006/relationships" id="260" r:id="Rd7f8a6d7884d470d"/>
    <p:sldId xmlns:r="http://schemas.openxmlformats.org/officeDocument/2006/relationships" id="261" r:id="R097c3a5c1dc44d88"/>
    <p:sldId xmlns:r="http://schemas.openxmlformats.org/officeDocument/2006/relationships" id="262" r:id="Rb9913488e0d94c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f2ce94252481e" /><Relationship Type="http://schemas.openxmlformats.org/officeDocument/2006/relationships/slide" Target="/ppt/slides/slide1.xml" Id="Ra47cba34b4c44f83" /><Relationship Type="http://schemas.openxmlformats.org/officeDocument/2006/relationships/slide" Target="/ppt/slides/slide2.xml" Id="Rcbb8557e0b3641f8" /><Relationship Type="http://schemas.openxmlformats.org/officeDocument/2006/relationships/slide" Target="/ppt/slides/slide3.xml" Id="R19ee62fa058d449d" /><Relationship Type="http://schemas.openxmlformats.org/officeDocument/2006/relationships/slide" Target="/ppt/slides/slide4.xml" Id="R2e2fd5b2d49e4024" /><Relationship Type="http://schemas.openxmlformats.org/officeDocument/2006/relationships/slide" Target="/ppt/slides/slide5.xml" Id="Rd7f8a6d7884d470d" /><Relationship Type="http://schemas.openxmlformats.org/officeDocument/2006/relationships/slide" Target="/ppt/slides/slide6.xml" Id="R097c3a5c1dc44d88" /><Relationship Type="http://schemas.openxmlformats.org/officeDocument/2006/relationships/slide" Target="/ppt/slides/slide7.xml" Id="Rb9913488e0d94c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4e9efc45a42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80b5ac9b1438d" /><Relationship Type="http://schemas.openxmlformats.org/officeDocument/2006/relationships/theme" Target="/ppt/slideMasters/theme/theme1.xml" Id="Rcb63d319fc4246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080b5ac9b143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d63de43e240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952aa819245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56cdeeb764a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66158d8614c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bfd3a63b444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7b54af34d41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2dea2c8f142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LEGAL &amp;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LEGAL &amp;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LEGAL &amp; FINANCE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LEGAL &amp;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LEGAL &amp;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LEGAL &amp;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1 074 495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279 020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470 577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3 142 185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LEGAL &amp;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EINAR STORHAUG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LEGAL &amp;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Sørnesvegen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980 408 744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LEGAL &amp; FINANCE AS</a:t>
            </a:r>
          </a:p>
        </p:txBody>
      </p:sp>
    </p:spTree>
  </p:cSld>
  <p:clrMapOvr>
    <a:masterClrMapping xmlns:a="http://schemas.openxmlformats.org/drawingml/2006/main"/>
  </p:clrMapOvr>
</p:sld>
</file>