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6896a8df4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d537778ae4736"/>
  </p:sldMasterIdLst>
  <p:sldIdLst>
    <p:sldId xmlns:r="http://schemas.openxmlformats.org/officeDocument/2006/relationships" id="256" r:id="R10cbe8a0ead84a4c"/>
    <p:sldId xmlns:r="http://schemas.openxmlformats.org/officeDocument/2006/relationships" id="257" r:id="R0d06d89c4a68443c"/>
    <p:sldId xmlns:r="http://schemas.openxmlformats.org/officeDocument/2006/relationships" id="258" r:id="R4d18ee72c8424f1c"/>
    <p:sldId xmlns:r="http://schemas.openxmlformats.org/officeDocument/2006/relationships" id="259" r:id="R202969c7552940b0"/>
    <p:sldId xmlns:r="http://schemas.openxmlformats.org/officeDocument/2006/relationships" id="260" r:id="R70d07d1804d649bd"/>
    <p:sldId xmlns:r="http://schemas.openxmlformats.org/officeDocument/2006/relationships" id="261" r:id="Rba3a7161b7c84c3a"/>
    <p:sldId xmlns:r="http://schemas.openxmlformats.org/officeDocument/2006/relationships" id="262" r:id="Rc4d2a82b60a0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d537778ae4736" /><Relationship Type="http://schemas.openxmlformats.org/officeDocument/2006/relationships/slide" Target="/ppt/slides/slide1.xml" Id="R10cbe8a0ead84a4c" /><Relationship Type="http://schemas.openxmlformats.org/officeDocument/2006/relationships/slide" Target="/ppt/slides/slide2.xml" Id="R0d06d89c4a68443c" /><Relationship Type="http://schemas.openxmlformats.org/officeDocument/2006/relationships/slide" Target="/ppt/slides/slide3.xml" Id="R4d18ee72c8424f1c" /><Relationship Type="http://schemas.openxmlformats.org/officeDocument/2006/relationships/slide" Target="/ppt/slides/slide4.xml" Id="R202969c7552940b0" /><Relationship Type="http://schemas.openxmlformats.org/officeDocument/2006/relationships/slide" Target="/ppt/slides/slide5.xml" Id="R70d07d1804d649bd" /><Relationship Type="http://schemas.openxmlformats.org/officeDocument/2006/relationships/slide" Target="/ppt/slides/slide6.xml" Id="Rba3a7161b7c84c3a" /><Relationship Type="http://schemas.openxmlformats.org/officeDocument/2006/relationships/slide" Target="/ppt/slides/slide7.xml" Id="Rc4d2a82b60a0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a87e7628c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9500e9b045ee" /><Relationship Type="http://schemas.openxmlformats.org/officeDocument/2006/relationships/theme" Target="/ppt/slideMasters/theme/theme1.xml" Id="R6091c998a18145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89500e9b0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0c8a21de2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64fceb5f2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e3ece2cbd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63c271b8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b50461b05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4919f6d6c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00744e7143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REX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63 644 505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