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805e05f8d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0b16de7be49c4"/>
  </p:sldMasterIdLst>
  <p:sldIdLst>
    <p:sldId xmlns:r="http://schemas.openxmlformats.org/officeDocument/2006/relationships" id="256" r:id="R866a9863b62f4b39"/>
    <p:sldId xmlns:r="http://schemas.openxmlformats.org/officeDocument/2006/relationships" id="257" r:id="Rb55893144e2941f2"/>
    <p:sldId xmlns:r="http://schemas.openxmlformats.org/officeDocument/2006/relationships" id="258" r:id="Rcae60c7051e1459c"/>
    <p:sldId xmlns:r="http://schemas.openxmlformats.org/officeDocument/2006/relationships" id="259" r:id="R1c889eb4543e4154"/>
    <p:sldId xmlns:r="http://schemas.openxmlformats.org/officeDocument/2006/relationships" id="260" r:id="R920b105f474a4804"/>
    <p:sldId xmlns:r="http://schemas.openxmlformats.org/officeDocument/2006/relationships" id="261" r:id="R5a0ba9e65bf347f2"/>
    <p:sldId xmlns:r="http://schemas.openxmlformats.org/officeDocument/2006/relationships" id="262" r:id="Re6593923b044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0b16de7be49c4" /><Relationship Type="http://schemas.openxmlformats.org/officeDocument/2006/relationships/slide" Target="/ppt/slides/slide1.xml" Id="R866a9863b62f4b39" /><Relationship Type="http://schemas.openxmlformats.org/officeDocument/2006/relationships/slide" Target="/ppt/slides/slide2.xml" Id="Rb55893144e2941f2" /><Relationship Type="http://schemas.openxmlformats.org/officeDocument/2006/relationships/slide" Target="/ppt/slides/slide3.xml" Id="Rcae60c7051e1459c" /><Relationship Type="http://schemas.openxmlformats.org/officeDocument/2006/relationships/slide" Target="/ppt/slides/slide4.xml" Id="R1c889eb4543e4154" /><Relationship Type="http://schemas.openxmlformats.org/officeDocument/2006/relationships/slide" Target="/ppt/slides/slide5.xml" Id="R920b105f474a4804" /><Relationship Type="http://schemas.openxmlformats.org/officeDocument/2006/relationships/slide" Target="/ppt/slides/slide6.xml" Id="R5a0ba9e65bf347f2" /><Relationship Type="http://schemas.openxmlformats.org/officeDocument/2006/relationships/slide" Target="/ppt/slides/slide7.xml" Id="Re6593923b044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05bd26294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7c6b09e2246e6" /><Relationship Type="http://schemas.openxmlformats.org/officeDocument/2006/relationships/theme" Target="/ppt/slideMasters/theme/theme1.xml" Id="R678f5e551bdb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7c6b09e22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a44959e6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553f6d8fb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dac783425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934ba1416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ccb16853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2b25a2de2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2c5d0b44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 MYRVOLL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MYRVOLL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3 530 497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MYRVOLL ANNE MARGRETHE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447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33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980 415 074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