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56f3eb94b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cc0b7026941a3"/>
  </p:sldMasterIdLst>
  <p:sldIdLst>
    <p:sldId xmlns:r="http://schemas.openxmlformats.org/officeDocument/2006/relationships" id="256" r:id="Rca233e21a11e4c4c"/>
    <p:sldId xmlns:r="http://schemas.openxmlformats.org/officeDocument/2006/relationships" id="257" r:id="R3073f2114615498b"/>
    <p:sldId xmlns:r="http://schemas.openxmlformats.org/officeDocument/2006/relationships" id="258" r:id="Rc30041314a0d448b"/>
    <p:sldId xmlns:r="http://schemas.openxmlformats.org/officeDocument/2006/relationships" id="259" r:id="Rc3d71222953b4a30"/>
    <p:sldId xmlns:r="http://schemas.openxmlformats.org/officeDocument/2006/relationships" id="260" r:id="R93e556d83ad74767"/>
    <p:sldId xmlns:r="http://schemas.openxmlformats.org/officeDocument/2006/relationships" id="261" r:id="R0630df48a2e94e04"/>
    <p:sldId xmlns:r="http://schemas.openxmlformats.org/officeDocument/2006/relationships" id="262" r:id="R044cb7636a87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cc0b7026941a3" /><Relationship Type="http://schemas.openxmlformats.org/officeDocument/2006/relationships/slide" Target="/ppt/slides/slide1.xml" Id="Rca233e21a11e4c4c" /><Relationship Type="http://schemas.openxmlformats.org/officeDocument/2006/relationships/slide" Target="/ppt/slides/slide2.xml" Id="R3073f2114615498b" /><Relationship Type="http://schemas.openxmlformats.org/officeDocument/2006/relationships/slide" Target="/ppt/slides/slide3.xml" Id="Rc30041314a0d448b" /><Relationship Type="http://schemas.openxmlformats.org/officeDocument/2006/relationships/slide" Target="/ppt/slides/slide4.xml" Id="Rc3d71222953b4a30" /><Relationship Type="http://schemas.openxmlformats.org/officeDocument/2006/relationships/slide" Target="/ppt/slides/slide5.xml" Id="R93e556d83ad74767" /><Relationship Type="http://schemas.openxmlformats.org/officeDocument/2006/relationships/slide" Target="/ppt/slides/slide6.xml" Id="R0630df48a2e94e04" /><Relationship Type="http://schemas.openxmlformats.org/officeDocument/2006/relationships/slide" Target="/ppt/slides/slide7.xml" Id="R044cb7636a87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b968fb506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ba8d24924000" /><Relationship Type="http://schemas.openxmlformats.org/officeDocument/2006/relationships/theme" Target="/ppt/slideMasters/theme/theme1.xml" Id="R2b317c76a2e8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9ba8d2492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8119511fd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277328c6e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3b927cb39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80de6ba33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7481cab294d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a1b8dfc8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6420515a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 MYRVOLL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MYRVOLL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4 537 257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3 530 497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MARGRETHE MYRVOLL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447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33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980 415 074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MYRVOLL AS</a:t>
            </a:r>
          </a:p>
        </p:txBody>
      </p:sp>
    </p:spTree>
  </p:cSld>
  <p:clrMapOvr>
    <a:masterClrMapping xmlns:a="http://schemas.openxmlformats.org/drawingml/2006/main"/>
  </p:clrMapOvr>
</p:sld>
</file>