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4351f7f3cc45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e68a39e645476a"/>
  </p:sldMasterIdLst>
  <p:sldIdLst>
    <p:sldId xmlns:r="http://schemas.openxmlformats.org/officeDocument/2006/relationships" id="256" r:id="Ref1dff002ffe41cd"/>
    <p:sldId xmlns:r="http://schemas.openxmlformats.org/officeDocument/2006/relationships" id="257" r:id="R5435aee2bc9c4359"/>
    <p:sldId xmlns:r="http://schemas.openxmlformats.org/officeDocument/2006/relationships" id="258" r:id="Ra9c0be49de1e4c04"/>
    <p:sldId xmlns:r="http://schemas.openxmlformats.org/officeDocument/2006/relationships" id="259" r:id="R57b1b35aeb0b47bc"/>
    <p:sldId xmlns:r="http://schemas.openxmlformats.org/officeDocument/2006/relationships" id="260" r:id="R5d875e5a421f4680"/>
    <p:sldId xmlns:r="http://schemas.openxmlformats.org/officeDocument/2006/relationships" id="261" r:id="R214f88cbdbc24ba6"/>
    <p:sldId xmlns:r="http://schemas.openxmlformats.org/officeDocument/2006/relationships" id="262" r:id="Rfc456ce88c5a47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68a39e645476a" /><Relationship Type="http://schemas.openxmlformats.org/officeDocument/2006/relationships/slide" Target="/ppt/slides/slide1.xml" Id="Ref1dff002ffe41cd" /><Relationship Type="http://schemas.openxmlformats.org/officeDocument/2006/relationships/slide" Target="/ppt/slides/slide2.xml" Id="R5435aee2bc9c4359" /><Relationship Type="http://schemas.openxmlformats.org/officeDocument/2006/relationships/slide" Target="/ppt/slides/slide3.xml" Id="Ra9c0be49de1e4c04" /><Relationship Type="http://schemas.openxmlformats.org/officeDocument/2006/relationships/slide" Target="/ppt/slides/slide4.xml" Id="R57b1b35aeb0b47bc" /><Relationship Type="http://schemas.openxmlformats.org/officeDocument/2006/relationships/slide" Target="/ppt/slides/slide5.xml" Id="R5d875e5a421f4680" /><Relationship Type="http://schemas.openxmlformats.org/officeDocument/2006/relationships/slide" Target="/ppt/slides/slide6.xml" Id="R214f88cbdbc24ba6" /><Relationship Type="http://schemas.openxmlformats.org/officeDocument/2006/relationships/slide" Target="/ppt/slides/slide7.xml" Id="Rfc456ce88c5a47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d76b4956c49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fb933b98e48f9" /><Relationship Type="http://schemas.openxmlformats.org/officeDocument/2006/relationships/theme" Target="/ppt/slideMasters/theme/theme1.xml" Id="R28271c3fb5a04d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cfb933b98e48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4580599384f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ead9314ae40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78fe831884e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8efa3782d4e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8af70570f45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2077951ad4d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d7d07da5046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 SERVICE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2 291 255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267 818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208 951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2 455 898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3 048 264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KJELLAUG RUDJORD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33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980 415 996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 SERVICE AS</a:t>
            </a:r>
          </a:p>
        </p:txBody>
      </p:sp>
    </p:spTree>
  </p:cSld>
  <p:clrMapOvr>
    <a:masterClrMapping xmlns:a="http://schemas.openxmlformats.org/drawingml/2006/main"/>
  </p:clrMapOvr>
</p:sld>
</file>